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28"/>
  </p:notesMasterIdLst>
  <p:handoutMasterIdLst>
    <p:handoutMasterId r:id="rId29"/>
  </p:handoutMasterIdLst>
  <p:sldIdLst>
    <p:sldId id="276" r:id="rId7"/>
    <p:sldId id="266" r:id="rId8"/>
    <p:sldId id="257" r:id="rId9"/>
    <p:sldId id="261" r:id="rId10"/>
    <p:sldId id="258" r:id="rId11"/>
    <p:sldId id="259" r:id="rId12"/>
    <p:sldId id="262" r:id="rId13"/>
    <p:sldId id="263" r:id="rId14"/>
    <p:sldId id="264" r:id="rId15"/>
    <p:sldId id="265" r:id="rId16"/>
    <p:sldId id="260" r:id="rId17"/>
    <p:sldId id="267" r:id="rId18"/>
    <p:sldId id="268" r:id="rId19"/>
    <p:sldId id="269" r:id="rId20"/>
    <p:sldId id="270" r:id="rId21"/>
    <p:sldId id="271" r:id="rId22"/>
    <p:sldId id="272" r:id="rId23"/>
    <p:sldId id="273" r:id="rId24"/>
    <p:sldId id="274" r:id="rId25"/>
    <p:sldId id="275" r:id="rId26"/>
    <p:sldId id="277" r:id="rId27"/>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160"/>
        <p:guide pos="3840"/>
      </p:guideLst>
    </p:cSldViewPr>
  </p:slideViewPr>
  <p:notesTextViewPr>
    <p:cViewPr>
      <p:scale>
        <a:sx n="1" d="1"/>
        <a:sy n="1" d="1"/>
      </p:scale>
      <p:origin x="0" y="0"/>
    </p:cViewPr>
  </p:notesTextViewPr>
  <p:notesViewPr>
    <p:cSldViewPr>
      <p:cViewPr varScale="1">
        <p:scale>
          <a:sx n="51" d="100"/>
          <a:sy n="51" d="100"/>
        </p:scale>
        <p:origin x="-294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76B949-0643-481B-83B3-652B179155F7}" type="doc">
      <dgm:prSet loTypeId="urn:microsoft.com/office/officeart/2005/8/layout/chevron1" loCatId="process" qsTypeId="urn:microsoft.com/office/officeart/2005/8/quickstyle/simple1" qsCatId="simple" csTypeId="urn:microsoft.com/office/officeart/2005/8/colors/accent1_2" csCatId="accent1" phldr="1"/>
      <dgm:spPr/>
    </dgm:pt>
    <dgm:pt modelId="{AFC2AABD-8458-4FC9-8DE0-57363AADB87E}">
      <dgm:prSet phldrT="[Text]"/>
      <dgm:spPr>
        <a:solidFill>
          <a:schemeClr val="accent6"/>
        </a:solidFill>
      </dgm:spPr>
      <dgm:t>
        <a:bodyPr/>
        <a:lstStyle/>
        <a:p>
          <a:pPr rtl="1"/>
          <a:r>
            <a:rPr lang="he-IL" dirty="0" smtClean="0"/>
            <a:t>מה התוכנה עושה? פונקציונליות</a:t>
          </a:r>
          <a:endParaRPr lang="he-IL" dirty="0"/>
        </a:p>
      </dgm:t>
    </dgm:pt>
    <dgm:pt modelId="{11845E10-C6EC-4ECB-B1B2-925DDCAA603F}" type="parTrans" cxnId="{3DE0E5C4-AEDC-483F-83DF-68A486E01B55}">
      <dgm:prSet/>
      <dgm:spPr/>
      <dgm:t>
        <a:bodyPr/>
        <a:lstStyle/>
        <a:p>
          <a:pPr rtl="1"/>
          <a:endParaRPr lang="he-IL"/>
        </a:p>
      </dgm:t>
    </dgm:pt>
    <dgm:pt modelId="{0431C9B8-5A57-4C8B-B51A-46FFACFC3CB7}" type="sibTrans" cxnId="{3DE0E5C4-AEDC-483F-83DF-68A486E01B55}">
      <dgm:prSet/>
      <dgm:spPr/>
      <dgm:t>
        <a:bodyPr/>
        <a:lstStyle/>
        <a:p>
          <a:pPr rtl="1"/>
          <a:endParaRPr lang="he-IL"/>
        </a:p>
      </dgm:t>
    </dgm:pt>
    <dgm:pt modelId="{6B2AF126-5D4B-4396-9C6B-0BB2E295D105}">
      <dgm:prSet phldrT="[Text]"/>
      <dgm:spPr>
        <a:solidFill>
          <a:schemeClr val="accent6"/>
        </a:solidFill>
      </dgm:spPr>
      <dgm:t>
        <a:bodyPr/>
        <a:lstStyle/>
        <a:p>
          <a:pPr rtl="1"/>
          <a:r>
            <a:rPr lang="he-IL" dirty="0" smtClean="0"/>
            <a:t>איך התוכנה עושה זאת? </a:t>
          </a:r>
          <a:r>
            <a:rPr lang="he-IL" dirty="0" smtClean="0"/>
            <a:t>השיטה!</a:t>
          </a:r>
          <a:endParaRPr lang="he-IL" dirty="0" smtClean="0"/>
        </a:p>
      </dgm:t>
    </dgm:pt>
    <dgm:pt modelId="{3F1EEA6F-1735-42F6-A051-179CDD00F44E}" type="parTrans" cxnId="{E93673EB-6A20-41BC-A421-E04A935642C0}">
      <dgm:prSet/>
      <dgm:spPr/>
      <dgm:t>
        <a:bodyPr/>
        <a:lstStyle/>
        <a:p>
          <a:pPr rtl="1"/>
          <a:endParaRPr lang="he-IL"/>
        </a:p>
      </dgm:t>
    </dgm:pt>
    <dgm:pt modelId="{2099C94E-9341-47D5-8C8D-974937805465}" type="sibTrans" cxnId="{E93673EB-6A20-41BC-A421-E04A935642C0}">
      <dgm:prSet/>
      <dgm:spPr/>
      <dgm:t>
        <a:bodyPr/>
        <a:lstStyle/>
        <a:p>
          <a:pPr rtl="1"/>
          <a:endParaRPr lang="he-IL"/>
        </a:p>
      </dgm:t>
    </dgm:pt>
    <dgm:pt modelId="{BE495DB5-B8E8-43AB-9F21-3A0B5ACB8753}">
      <dgm:prSet phldrT="[Text]"/>
      <dgm:spPr/>
      <dgm:t>
        <a:bodyPr/>
        <a:lstStyle/>
        <a:p>
          <a:pPr rtl="1"/>
          <a:r>
            <a:rPr lang="he-IL" dirty="0" smtClean="0"/>
            <a:t>יישום </a:t>
          </a:r>
          <a:r>
            <a:rPr lang="he-IL" dirty="0" smtClean="0"/>
            <a:t>בפועל – </a:t>
          </a:r>
          <a:r>
            <a:rPr lang="he-IL" dirty="0" smtClean="0"/>
            <a:t>מסכים; קוד תוכנה; תיעוד ומסמכים</a:t>
          </a:r>
          <a:endParaRPr lang="he-IL" dirty="0"/>
        </a:p>
      </dgm:t>
    </dgm:pt>
    <dgm:pt modelId="{82537631-D164-4DB6-9344-55E469AC956F}" type="parTrans" cxnId="{664D041B-1DD4-4ECF-AA6C-3605373CAAA2}">
      <dgm:prSet/>
      <dgm:spPr/>
      <dgm:t>
        <a:bodyPr/>
        <a:lstStyle/>
        <a:p>
          <a:pPr rtl="1"/>
          <a:endParaRPr lang="he-IL"/>
        </a:p>
      </dgm:t>
    </dgm:pt>
    <dgm:pt modelId="{B477644A-3173-4516-8BD8-EA34A92AABB5}" type="sibTrans" cxnId="{664D041B-1DD4-4ECF-AA6C-3605373CAAA2}">
      <dgm:prSet/>
      <dgm:spPr/>
      <dgm:t>
        <a:bodyPr/>
        <a:lstStyle/>
        <a:p>
          <a:pPr rtl="1"/>
          <a:endParaRPr lang="he-IL"/>
        </a:p>
      </dgm:t>
    </dgm:pt>
    <dgm:pt modelId="{82CFFF4C-4F81-426C-9F51-788F5D7A9A2A}" type="pres">
      <dgm:prSet presAssocID="{4576B949-0643-481B-83B3-652B179155F7}" presName="Name0" presStyleCnt="0">
        <dgm:presLayoutVars>
          <dgm:dir val="rev"/>
          <dgm:animLvl val="lvl"/>
          <dgm:resizeHandles val="exact"/>
        </dgm:presLayoutVars>
      </dgm:prSet>
      <dgm:spPr/>
    </dgm:pt>
    <dgm:pt modelId="{5E910D5A-84D0-4B19-BA4C-77C1369770D2}" type="pres">
      <dgm:prSet presAssocID="{AFC2AABD-8458-4FC9-8DE0-57363AADB87E}" presName="parTxOnly" presStyleLbl="node1" presStyleIdx="0" presStyleCnt="3">
        <dgm:presLayoutVars>
          <dgm:chMax val="0"/>
          <dgm:chPref val="0"/>
          <dgm:bulletEnabled val="1"/>
        </dgm:presLayoutVars>
      </dgm:prSet>
      <dgm:spPr/>
      <dgm:t>
        <a:bodyPr/>
        <a:lstStyle/>
        <a:p>
          <a:pPr rtl="1"/>
          <a:endParaRPr lang="he-IL"/>
        </a:p>
      </dgm:t>
    </dgm:pt>
    <dgm:pt modelId="{C40517F2-3961-423B-BB45-D8F3486EA415}" type="pres">
      <dgm:prSet presAssocID="{0431C9B8-5A57-4C8B-B51A-46FFACFC3CB7}" presName="parTxOnlySpace" presStyleCnt="0"/>
      <dgm:spPr/>
    </dgm:pt>
    <dgm:pt modelId="{205C185D-7704-4DF5-8B6B-B48927B85645}" type="pres">
      <dgm:prSet presAssocID="{6B2AF126-5D4B-4396-9C6B-0BB2E295D105}" presName="parTxOnly" presStyleLbl="node1" presStyleIdx="1" presStyleCnt="3" custLinFactNeighborY="401">
        <dgm:presLayoutVars>
          <dgm:chMax val="0"/>
          <dgm:chPref val="0"/>
          <dgm:bulletEnabled val="1"/>
        </dgm:presLayoutVars>
      </dgm:prSet>
      <dgm:spPr/>
      <dgm:t>
        <a:bodyPr/>
        <a:lstStyle/>
        <a:p>
          <a:pPr rtl="1"/>
          <a:endParaRPr lang="he-IL"/>
        </a:p>
      </dgm:t>
    </dgm:pt>
    <dgm:pt modelId="{E52B6FD0-7EAE-4EB1-B370-FDBBE624DA49}" type="pres">
      <dgm:prSet presAssocID="{2099C94E-9341-47D5-8C8D-974937805465}" presName="parTxOnlySpace" presStyleCnt="0"/>
      <dgm:spPr/>
    </dgm:pt>
    <dgm:pt modelId="{FE8E14EB-CC3D-497E-B70D-51053A02B35D}" type="pres">
      <dgm:prSet presAssocID="{BE495DB5-B8E8-43AB-9F21-3A0B5ACB8753}" presName="parTxOnly" presStyleLbl="node1" presStyleIdx="2" presStyleCnt="3">
        <dgm:presLayoutVars>
          <dgm:chMax val="0"/>
          <dgm:chPref val="0"/>
          <dgm:bulletEnabled val="1"/>
        </dgm:presLayoutVars>
      </dgm:prSet>
      <dgm:spPr/>
      <dgm:t>
        <a:bodyPr/>
        <a:lstStyle/>
        <a:p>
          <a:pPr rtl="1"/>
          <a:endParaRPr lang="he-IL"/>
        </a:p>
      </dgm:t>
    </dgm:pt>
  </dgm:ptLst>
  <dgm:cxnLst>
    <dgm:cxn modelId="{3DE0E5C4-AEDC-483F-83DF-68A486E01B55}" srcId="{4576B949-0643-481B-83B3-652B179155F7}" destId="{AFC2AABD-8458-4FC9-8DE0-57363AADB87E}" srcOrd="0" destOrd="0" parTransId="{11845E10-C6EC-4ECB-B1B2-925DDCAA603F}" sibTransId="{0431C9B8-5A57-4C8B-B51A-46FFACFC3CB7}"/>
    <dgm:cxn modelId="{407BA7EB-2DA5-4CEE-88D6-AD4B5A101E36}" type="presOf" srcId="{6B2AF126-5D4B-4396-9C6B-0BB2E295D105}" destId="{205C185D-7704-4DF5-8B6B-B48927B85645}" srcOrd="0" destOrd="0" presId="urn:microsoft.com/office/officeart/2005/8/layout/chevron1"/>
    <dgm:cxn modelId="{E93673EB-6A20-41BC-A421-E04A935642C0}" srcId="{4576B949-0643-481B-83B3-652B179155F7}" destId="{6B2AF126-5D4B-4396-9C6B-0BB2E295D105}" srcOrd="1" destOrd="0" parTransId="{3F1EEA6F-1735-42F6-A051-179CDD00F44E}" sibTransId="{2099C94E-9341-47D5-8C8D-974937805465}"/>
    <dgm:cxn modelId="{78A6988D-5885-42AF-9ED0-440428730983}" type="presOf" srcId="{4576B949-0643-481B-83B3-652B179155F7}" destId="{82CFFF4C-4F81-426C-9F51-788F5D7A9A2A}" srcOrd="0" destOrd="0" presId="urn:microsoft.com/office/officeart/2005/8/layout/chevron1"/>
    <dgm:cxn modelId="{5E01475F-D2EA-48A8-82BD-7EEFADEC67CA}" type="presOf" srcId="{BE495DB5-B8E8-43AB-9F21-3A0B5ACB8753}" destId="{FE8E14EB-CC3D-497E-B70D-51053A02B35D}" srcOrd="0" destOrd="0" presId="urn:microsoft.com/office/officeart/2005/8/layout/chevron1"/>
    <dgm:cxn modelId="{563E6B0C-D205-4120-8A86-C0EA554A4952}" type="presOf" srcId="{AFC2AABD-8458-4FC9-8DE0-57363AADB87E}" destId="{5E910D5A-84D0-4B19-BA4C-77C1369770D2}" srcOrd="0" destOrd="0" presId="urn:microsoft.com/office/officeart/2005/8/layout/chevron1"/>
    <dgm:cxn modelId="{664D041B-1DD4-4ECF-AA6C-3605373CAAA2}" srcId="{4576B949-0643-481B-83B3-652B179155F7}" destId="{BE495DB5-B8E8-43AB-9F21-3A0B5ACB8753}" srcOrd="2" destOrd="0" parTransId="{82537631-D164-4DB6-9344-55E469AC956F}" sibTransId="{B477644A-3173-4516-8BD8-EA34A92AABB5}"/>
    <dgm:cxn modelId="{94907478-F25A-4FC1-BA39-9FFF80E16AF9}" type="presParOf" srcId="{82CFFF4C-4F81-426C-9F51-788F5D7A9A2A}" destId="{5E910D5A-84D0-4B19-BA4C-77C1369770D2}" srcOrd="0" destOrd="0" presId="urn:microsoft.com/office/officeart/2005/8/layout/chevron1"/>
    <dgm:cxn modelId="{6425E0AF-9D08-4949-BA78-AC4E5C55AA27}" type="presParOf" srcId="{82CFFF4C-4F81-426C-9F51-788F5D7A9A2A}" destId="{C40517F2-3961-423B-BB45-D8F3486EA415}" srcOrd="1" destOrd="0" presId="urn:microsoft.com/office/officeart/2005/8/layout/chevron1"/>
    <dgm:cxn modelId="{59941D16-D387-407A-9A37-7AFE490928C8}" type="presParOf" srcId="{82CFFF4C-4F81-426C-9F51-788F5D7A9A2A}" destId="{205C185D-7704-4DF5-8B6B-B48927B85645}" srcOrd="2" destOrd="0" presId="urn:microsoft.com/office/officeart/2005/8/layout/chevron1"/>
    <dgm:cxn modelId="{29B6F3F7-3290-4636-BBB9-C0C413D01343}" type="presParOf" srcId="{82CFFF4C-4F81-426C-9F51-788F5D7A9A2A}" destId="{E52B6FD0-7EAE-4EB1-B370-FDBBE624DA49}" srcOrd="3" destOrd="0" presId="urn:microsoft.com/office/officeart/2005/8/layout/chevron1"/>
    <dgm:cxn modelId="{59DB8708-7BDA-4F05-A3B9-7FFB1DE353B2}" type="presParOf" srcId="{82CFFF4C-4F81-426C-9F51-788F5D7A9A2A}" destId="{FE8E14EB-CC3D-497E-B70D-51053A02B35D}"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EEE665-537F-4C9A-8CEA-DC1760053BF2}" type="doc">
      <dgm:prSet loTypeId="urn:microsoft.com/office/officeart/2005/8/layout/hList1" loCatId="list" qsTypeId="urn:microsoft.com/office/officeart/2005/8/quickstyle/simple1" qsCatId="simple" csTypeId="urn:microsoft.com/office/officeart/2005/8/colors/accent1_2" csCatId="accent1" phldr="1"/>
      <dgm:spPr/>
      <dgm:t>
        <a:bodyPr/>
        <a:lstStyle/>
        <a:p>
          <a:pPr rtl="1"/>
          <a:endParaRPr lang="he-IL"/>
        </a:p>
      </dgm:t>
    </dgm:pt>
    <dgm:pt modelId="{9E5BEA31-03EF-4E2E-B2AA-05FB55DEE6EE}">
      <dgm:prSet phldrT="[Text]"/>
      <dgm:spPr/>
      <dgm:t>
        <a:bodyPr/>
        <a:lstStyle/>
        <a:p>
          <a:pPr rtl="1"/>
          <a:r>
            <a:rPr lang="he-IL" dirty="0" smtClean="0"/>
            <a:t>1. אופן גרימת הנזק</a:t>
          </a:r>
          <a:endParaRPr lang="he-IL" dirty="0"/>
        </a:p>
      </dgm:t>
    </dgm:pt>
    <dgm:pt modelId="{9612E763-0FC8-4EAD-A3A5-824192544095}" type="parTrans" cxnId="{8227655E-CA0B-45EC-A131-D7ADC1974697}">
      <dgm:prSet/>
      <dgm:spPr/>
      <dgm:t>
        <a:bodyPr/>
        <a:lstStyle/>
        <a:p>
          <a:pPr rtl="1"/>
          <a:endParaRPr lang="he-IL"/>
        </a:p>
      </dgm:t>
    </dgm:pt>
    <dgm:pt modelId="{4015CB3A-84DE-4D6D-A01E-C925F92C2F1A}" type="sibTrans" cxnId="{8227655E-CA0B-45EC-A131-D7ADC1974697}">
      <dgm:prSet/>
      <dgm:spPr/>
      <dgm:t>
        <a:bodyPr/>
        <a:lstStyle/>
        <a:p>
          <a:pPr rtl="1"/>
          <a:endParaRPr lang="he-IL"/>
        </a:p>
      </dgm:t>
    </dgm:pt>
    <dgm:pt modelId="{96BE6743-0491-474A-B74C-66288E011F1E}">
      <dgm:prSet phldrT="[Text]"/>
      <dgm:spPr/>
      <dgm:t>
        <a:bodyPr/>
        <a:lstStyle/>
        <a:p>
          <a:pPr rtl="1"/>
          <a:r>
            <a:rPr lang="he-IL" dirty="0" smtClean="0"/>
            <a:t>מזיד</a:t>
          </a:r>
          <a:endParaRPr lang="he-IL" dirty="0"/>
        </a:p>
      </dgm:t>
    </dgm:pt>
    <dgm:pt modelId="{E71B58FB-734C-4046-B1BE-57B8EBCDA902}" type="parTrans" cxnId="{C28BF89F-AE2C-48DA-8671-7C3EC442BEDE}">
      <dgm:prSet/>
      <dgm:spPr/>
      <dgm:t>
        <a:bodyPr/>
        <a:lstStyle/>
        <a:p>
          <a:pPr rtl="1"/>
          <a:endParaRPr lang="he-IL"/>
        </a:p>
      </dgm:t>
    </dgm:pt>
    <dgm:pt modelId="{DBCB2B7B-8EE8-4A9A-B6C1-6F9CB1270637}" type="sibTrans" cxnId="{C28BF89F-AE2C-48DA-8671-7C3EC442BEDE}">
      <dgm:prSet/>
      <dgm:spPr/>
      <dgm:t>
        <a:bodyPr/>
        <a:lstStyle/>
        <a:p>
          <a:pPr rtl="1"/>
          <a:endParaRPr lang="he-IL"/>
        </a:p>
      </dgm:t>
    </dgm:pt>
    <dgm:pt modelId="{E7779348-CDF6-4171-9ABE-C9250F85D94E}">
      <dgm:prSet phldrT="[Text]"/>
      <dgm:spPr/>
      <dgm:t>
        <a:bodyPr/>
        <a:lstStyle/>
        <a:p>
          <a:pPr rtl="1"/>
          <a:r>
            <a:rPr lang="he-IL" dirty="0" smtClean="0"/>
            <a:t>רשלנות רבתי</a:t>
          </a:r>
          <a:endParaRPr lang="he-IL" dirty="0"/>
        </a:p>
      </dgm:t>
    </dgm:pt>
    <dgm:pt modelId="{9650EB4B-AF60-4BCE-A099-E9ADD0337E4E}" type="parTrans" cxnId="{66B0D503-36C6-4AFB-A615-8C4CA0B85495}">
      <dgm:prSet/>
      <dgm:spPr/>
      <dgm:t>
        <a:bodyPr/>
        <a:lstStyle/>
        <a:p>
          <a:pPr rtl="1"/>
          <a:endParaRPr lang="he-IL"/>
        </a:p>
      </dgm:t>
    </dgm:pt>
    <dgm:pt modelId="{97962C04-5E6C-4870-8ED9-148CC775FF9F}" type="sibTrans" cxnId="{66B0D503-36C6-4AFB-A615-8C4CA0B85495}">
      <dgm:prSet/>
      <dgm:spPr/>
      <dgm:t>
        <a:bodyPr/>
        <a:lstStyle/>
        <a:p>
          <a:pPr rtl="1"/>
          <a:endParaRPr lang="he-IL"/>
        </a:p>
      </dgm:t>
    </dgm:pt>
    <dgm:pt modelId="{A49F58F5-E8BC-480A-98D6-28B96FDC0499}">
      <dgm:prSet phldrT="[Text]"/>
      <dgm:spPr/>
      <dgm:t>
        <a:bodyPr/>
        <a:lstStyle/>
        <a:p>
          <a:pPr rtl="1"/>
          <a:r>
            <a:rPr lang="he-IL" dirty="0" smtClean="0"/>
            <a:t>2. סכום האחריות</a:t>
          </a:r>
          <a:endParaRPr lang="he-IL" dirty="0"/>
        </a:p>
      </dgm:t>
    </dgm:pt>
    <dgm:pt modelId="{5B80D568-8F00-4EA8-947C-CA5D30DC9973}" type="parTrans" cxnId="{0F4BF798-3BBF-4637-A723-977DC3E5259C}">
      <dgm:prSet/>
      <dgm:spPr/>
      <dgm:t>
        <a:bodyPr/>
        <a:lstStyle/>
        <a:p>
          <a:pPr rtl="1"/>
          <a:endParaRPr lang="he-IL"/>
        </a:p>
      </dgm:t>
    </dgm:pt>
    <dgm:pt modelId="{86C93F06-22A3-48FB-B3BB-099241F334A7}" type="sibTrans" cxnId="{0F4BF798-3BBF-4637-A723-977DC3E5259C}">
      <dgm:prSet/>
      <dgm:spPr/>
      <dgm:t>
        <a:bodyPr/>
        <a:lstStyle/>
        <a:p>
          <a:pPr rtl="1"/>
          <a:endParaRPr lang="he-IL"/>
        </a:p>
      </dgm:t>
    </dgm:pt>
    <dgm:pt modelId="{DAA81A33-0DF3-4A43-8E2C-D873B6875A07}">
      <dgm:prSet phldrT="[Text]"/>
      <dgm:spPr/>
      <dgm:t>
        <a:bodyPr/>
        <a:lstStyle/>
        <a:p>
          <a:pPr rtl="1"/>
          <a:r>
            <a:rPr lang="he-IL" dirty="0" smtClean="0"/>
            <a:t>התמורה ששולמה לספק</a:t>
          </a:r>
          <a:endParaRPr lang="he-IL" dirty="0"/>
        </a:p>
      </dgm:t>
    </dgm:pt>
    <dgm:pt modelId="{9DFAD0BF-E39F-494E-B609-346CB2BABCF9}" type="parTrans" cxnId="{5F8ED2B4-6784-4EB4-A1DE-AFE61B162025}">
      <dgm:prSet/>
      <dgm:spPr/>
      <dgm:t>
        <a:bodyPr/>
        <a:lstStyle/>
        <a:p>
          <a:pPr rtl="1"/>
          <a:endParaRPr lang="he-IL"/>
        </a:p>
      </dgm:t>
    </dgm:pt>
    <dgm:pt modelId="{C95C9D9F-7096-4BF5-AB9B-50802EBFD679}" type="sibTrans" cxnId="{5F8ED2B4-6784-4EB4-A1DE-AFE61B162025}">
      <dgm:prSet/>
      <dgm:spPr/>
      <dgm:t>
        <a:bodyPr/>
        <a:lstStyle/>
        <a:p>
          <a:pPr rtl="1"/>
          <a:endParaRPr lang="he-IL"/>
        </a:p>
      </dgm:t>
    </dgm:pt>
    <dgm:pt modelId="{0D0AF016-F0B8-4358-8940-2B2BA552A55F}">
      <dgm:prSet phldrT="[Text]"/>
      <dgm:spPr/>
      <dgm:t>
        <a:bodyPr/>
        <a:lstStyle/>
        <a:p>
          <a:pPr rtl="1"/>
          <a:r>
            <a:rPr lang="he-IL" dirty="0" smtClean="0"/>
            <a:t>סכום </a:t>
          </a:r>
          <a:r>
            <a:rPr lang="en-US" dirty="0" smtClean="0"/>
            <a:t>fix</a:t>
          </a:r>
          <a:endParaRPr lang="he-IL" dirty="0"/>
        </a:p>
      </dgm:t>
    </dgm:pt>
    <dgm:pt modelId="{EFAC9D7B-14B1-429D-8BDF-B0D5FF37DF83}" type="parTrans" cxnId="{C06916AF-BD8F-48CC-B25E-8FBFAB645733}">
      <dgm:prSet/>
      <dgm:spPr/>
      <dgm:t>
        <a:bodyPr/>
        <a:lstStyle/>
        <a:p>
          <a:pPr rtl="1"/>
          <a:endParaRPr lang="he-IL"/>
        </a:p>
      </dgm:t>
    </dgm:pt>
    <dgm:pt modelId="{94A7C913-C3AE-42EC-9248-96CB8E724702}" type="sibTrans" cxnId="{C06916AF-BD8F-48CC-B25E-8FBFAB645733}">
      <dgm:prSet/>
      <dgm:spPr/>
      <dgm:t>
        <a:bodyPr/>
        <a:lstStyle/>
        <a:p>
          <a:pPr rtl="1"/>
          <a:endParaRPr lang="he-IL"/>
        </a:p>
      </dgm:t>
    </dgm:pt>
    <dgm:pt modelId="{C9B8B5F2-ED5B-4360-8840-DB1365BF7258}">
      <dgm:prSet phldrT="[Text]"/>
      <dgm:spPr/>
      <dgm:t>
        <a:bodyPr/>
        <a:lstStyle/>
        <a:p>
          <a:pPr rtl="1"/>
          <a:r>
            <a:rPr lang="he-IL" dirty="0" smtClean="0"/>
            <a:t>3. סוג הנזק</a:t>
          </a:r>
          <a:endParaRPr lang="he-IL" dirty="0"/>
        </a:p>
      </dgm:t>
    </dgm:pt>
    <dgm:pt modelId="{49F529D9-F268-420D-8CE1-B80809A0541B}" type="parTrans" cxnId="{50C0BCAA-3EC5-4B99-BAEC-9C2181129247}">
      <dgm:prSet/>
      <dgm:spPr/>
      <dgm:t>
        <a:bodyPr/>
        <a:lstStyle/>
        <a:p>
          <a:pPr rtl="1"/>
          <a:endParaRPr lang="he-IL"/>
        </a:p>
      </dgm:t>
    </dgm:pt>
    <dgm:pt modelId="{0F215179-F8F2-4633-8260-977D1E4C9C84}" type="sibTrans" cxnId="{50C0BCAA-3EC5-4B99-BAEC-9C2181129247}">
      <dgm:prSet/>
      <dgm:spPr/>
      <dgm:t>
        <a:bodyPr/>
        <a:lstStyle/>
        <a:p>
          <a:pPr rtl="1"/>
          <a:endParaRPr lang="he-IL"/>
        </a:p>
      </dgm:t>
    </dgm:pt>
    <dgm:pt modelId="{3D329C9F-BDA1-4AE1-975C-59A42144680C}">
      <dgm:prSet phldrT="[Text]"/>
      <dgm:spPr/>
      <dgm:t>
        <a:bodyPr/>
        <a:lstStyle/>
        <a:p>
          <a:pPr rtl="1"/>
          <a:r>
            <a:rPr lang="he-IL" dirty="0" smtClean="0"/>
            <a:t>ישיר</a:t>
          </a:r>
          <a:endParaRPr lang="he-IL" dirty="0"/>
        </a:p>
      </dgm:t>
    </dgm:pt>
    <dgm:pt modelId="{489B57A0-3D87-419D-9FA9-99DBB91A3E3F}" type="parTrans" cxnId="{68AAADD8-C13B-4B32-B003-ED1802793A1E}">
      <dgm:prSet/>
      <dgm:spPr/>
      <dgm:t>
        <a:bodyPr/>
        <a:lstStyle/>
        <a:p>
          <a:pPr rtl="1"/>
          <a:endParaRPr lang="he-IL"/>
        </a:p>
      </dgm:t>
    </dgm:pt>
    <dgm:pt modelId="{4A60D67F-D2F4-4EFD-9439-1FCD23BDDD61}" type="sibTrans" cxnId="{68AAADD8-C13B-4B32-B003-ED1802793A1E}">
      <dgm:prSet/>
      <dgm:spPr/>
      <dgm:t>
        <a:bodyPr/>
        <a:lstStyle/>
        <a:p>
          <a:pPr rtl="1"/>
          <a:endParaRPr lang="he-IL"/>
        </a:p>
      </dgm:t>
    </dgm:pt>
    <dgm:pt modelId="{22EB8C58-DFE7-4DAD-8A65-0DB810E96E48}">
      <dgm:prSet phldrT="[Text]"/>
      <dgm:spPr/>
      <dgm:t>
        <a:bodyPr/>
        <a:lstStyle/>
        <a:p>
          <a:pPr rtl="1"/>
          <a:r>
            <a:rPr lang="he-IL" dirty="0" smtClean="0"/>
            <a:t>עקיף / תוצאתי / מרוחק</a:t>
          </a:r>
          <a:endParaRPr lang="he-IL" dirty="0"/>
        </a:p>
      </dgm:t>
    </dgm:pt>
    <dgm:pt modelId="{8009EFCC-9933-4845-8951-64286C90CB6C}" type="parTrans" cxnId="{B1BDBF96-B431-46B9-9FDA-C262D212D4D4}">
      <dgm:prSet/>
      <dgm:spPr/>
      <dgm:t>
        <a:bodyPr/>
        <a:lstStyle/>
        <a:p>
          <a:pPr rtl="1"/>
          <a:endParaRPr lang="he-IL"/>
        </a:p>
      </dgm:t>
    </dgm:pt>
    <dgm:pt modelId="{BBE4223A-7C3F-4855-8874-4AC556DE9CA6}" type="sibTrans" cxnId="{B1BDBF96-B431-46B9-9FDA-C262D212D4D4}">
      <dgm:prSet/>
      <dgm:spPr/>
      <dgm:t>
        <a:bodyPr/>
        <a:lstStyle/>
        <a:p>
          <a:pPr rtl="1"/>
          <a:endParaRPr lang="he-IL"/>
        </a:p>
      </dgm:t>
    </dgm:pt>
    <dgm:pt modelId="{88ABE3E6-E7FA-4E91-810C-F442F801C831}">
      <dgm:prSet phldrT="[Text]"/>
      <dgm:spPr/>
      <dgm:t>
        <a:bodyPr/>
        <a:lstStyle/>
        <a:p>
          <a:pPr rtl="1"/>
          <a:r>
            <a:rPr lang="he-IL" dirty="0" smtClean="0"/>
            <a:t>רשלנות</a:t>
          </a:r>
          <a:endParaRPr lang="he-IL" dirty="0"/>
        </a:p>
      </dgm:t>
    </dgm:pt>
    <dgm:pt modelId="{75E670BF-E8B1-4CE7-8AED-9E9519824A6B}" type="parTrans" cxnId="{EC802379-0FC3-4B36-93D2-52EABF06689C}">
      <dgm:prSet/>
      <dgm:spPr/>
      <dgm:t>
        <a:bodyPr/>
        <a:lstStyle/>
        <a:p>
          <a:pPr rtl="1"/>
          <a:endParaRPr lang="he-IL"/>
        </a:p>
      </dgm:t>
    </dgm:pt>
    <dgm:pt modelId="{8BD2E9F3-42DD-4EA8-BCFA-01CACE09C6E6}" type="sibTrans" cxnId="{EC802379-0FC3-4B36-93D2-52EABF06689C}">
      <dgm:prSet/>
      <dgm:spPr/>
      <dgm:t>
        <a:bodyPr/>
        <a:lstStyle/>
        <a:p>
          <a:pPr rtl="1"/>
          <a:endParaRPr lang="he-IL"/>
        </a:p>
      </dgm:t>
    </dgm:pt>
    <dgm:pt modelId="{7D114877-4961-4872-9334-A260E5EB7721}">
      <dgm:prSet phldrT="[Text]"/>
      <dgm:spPr/>
      <dgm:t>
        <a:bodyPr/>
        <a:lstStyle/>
        <a:p>
          <a:pPr rtl="1"/>
          <a:r>
            <a:rPr lang="he-IL" dirty="0" smtClean="0"/>
            <a:t>ספציפי (רכש חלופי, אובדן רווחים, אובדן נתונים, פגיעה בסודיות וכו') </a:t>
          </a:r>
          <a:endParaRPr lang="he-IL" dirty="0"/>
        </a:p>
      </dgm:t>
    </dgm:pt>
    <dgm:pt modelId="{9EC9F4FC-7A89-462D-BA2B-23B4D8CF5DE3}" type="parTrans" cxnId="{39F7C06F-BD11-4E67-9B3B-803BEA5168A7}">
      <dgm:prSet/>
      <dgm:spPr/>
      <dgm:t>
        <a:bodyPr/>
        <a:lstStyle/>
        <a:p>
          <a:pPr rtl="1"/>
          <a:endParaRPr lang="he-IL"/>
        </a:p>
      </dgm:t>
    </dgm:pt>
    <dgm:pt modelId="{41B57246-B531-4E1C-8F5D-7C540A66937D}" type="sibTrans" cxnId="{39F7C06F-BD11-4E67-9B3B-803BEA5168A7}">
      <dgm:prSet/>
      <dgm:spPr/>
      <dgm:t>
        <a:bodyPr/>
        <a:lstStyle/>
        <a:p>
          <a:pPr rtl="1"/>
          <a:endParaRPr lang="he-IL"/>
        </a:p>
      </dgm:t>
    </dgm:pt>
    <dgm:pt modelId="{1C34CE2F-C204-4AC8-A7C2-3BB524838D54}">
      <dgm:prSet phldrT="[Text]"/>
      <dgm:spPr/>
      <dgm:t>
        <a:bodyPr/>
        <a:lstStyle/>
        <a:p>
          <a:pPr rtl="1"/>
          <a:r>
            <a:rPr lang="he-IL" dirty="0" smtClean="0"/>
            <a:t>ללא הגבלה</a:t>
          </a:r>
          <a:endParaRPr lang="he-IL" dirty="0"/>
        </a:p>
      </dgm:t>
    </dgm:pt>
    <dgm:pt modelId="{87C575D3-A33E-4752-850E-C6565725139D}" type="parTrans" cxnId="{7E39690D-12E1-4E88-9B2E-297BC4959340}">
      <dgm:prSet/>
      <dgm:spPr/>
    </dgm:pt>
    <dgm:pt modelId="{7E1158C5-C0E2-408A-9A10-33E57C2B8ED3}" type="sibTrans" cxnId="{7E39690D-12E1-4E88-9B2E-297BC4959340}">
      <dgm:prSet/>
      <dgm:spPr/>
    </dgm:pt>
    <dgm:pt modelId="{13CC4460-F4D7-41EB-AA2C-964AFC3E533C}" type="pres">
      <dgm:prSet presAssocID="{9BEEE665-537F-4C9A-8CEA-DC1760053BF2}" presName="Name0" presStyleCnt="0">
        <dgm:presLayoutVars>
          <dgm:dir val="rev"/>
          <dgm:animLvl val="lvl"/>
          <dgm:resizeHandles val="exact"/>
        </dgm:presLayoutVars>
      </dgm:prSet>
      <dgm:spPr/>
    </dgm:pt>
    <dgm:pt modelId="{D5CC0954-B85D-4F54-8DEB-04BD8FFCFD71}" type="pres">
      <dgm:prSet presAssocID="{9E5BEA31-03EF-4E2E-B2AA-05FB55DEE6EE}" presName="composite" presStyleCnt="0"/>
      <dgm:spPr/>
    </dgm:pt>
    <dgm:pt modelId="{61227AD5-7522-4F82-9DEA-A9D5D35348D9}" type="pres">
      <dgm:prSet presAssocID="{9E5BEA31-03EF-4E2E-B2AA-05FB55DEE6EE}" presName="parTx" presStyleLbl="alignNode1" presStyleIdx="0" presStyleCnt="3">
        <dgm:presLayoutVars>
          <dgm:chMax val="0"/>
          <dgm:chPref val="0"/>
          <dgm:bulletEnabled val="1"/>
        </dgm:presLayoutVars>
      </dgm:prSet>
      <dgm:spPr/>
    </dgm:pt>
    <dgm:pt modelId="{3BADC053-B4E6-4860-AEB8-4320E94694FA}" type="pres">
      <dgm:prSet presAssocID="{9E5BEA31-03EF-4E2E-B2AA-05FB55DEE6EE}" presName="desTx" presStyleLbl="alignAccFollowNode1" presStyleIdx="0" presStyleCnt="3">
        <dgm:presLayoutVars>
          <dgm:bulletEnabled val="1"/>
        </dgm:presLayoutVars>
      </dgm:prSet>
      <dgm:spPr/>
    </dgm:pt>
    <dgm:pt modelId="{D443E469-0547-4155-ACC0-83C2BAC085C6}" type="pres">
      <dgm:prSet presAssocID="{4015CB3A-84DE-4D6D-A01E-C925F92C2F1A}" presName="space" presStyleCnt="0"/>
      <dgm:spPr/>
    </dgm:pt>
    <dgm:pt modelId="{FB0BC162-443B-41C1-A777-734986BE0547}" type="pres">
      <dgm:prSet presAssocID="{A49F58F5-E8BC-480A-98D6-28B96FDC0499}" presName="composite" presStyleCnt="0"/>
      <dgm:spPr/>
    </dgm:pt>
    <dgm:pt modelId="{4FE8E192-73A4-4D5D-920D-6033B0A91870}" type="pres">
      <dgm:prSet presAssocID="{A49F58F5-E8BC-480A-98D6-28B96FDC0499}" presName="parTx" presStyleLbl="alignNode1" presStyleIdx="1" presStyleCnt="3">
        <dgm:presLayoutVars>
          <dgm:chMax val="0"/>
          <dgm:chPref val="0"/>
          <dgm:bulletEnabled val="1"/>
        </dgm:presLayoutVars>
      </dgm:prSet>
      <dgm:spPr/>
      <dgm:t>
        <a:bodyPr/>
        <a:lstStyle/>
        <a:p>
          <a:pPr rtl="1"/>
          <a:endParaRPr lang="he-IL"/>
        </a:p>
      </dgm:t>
    </dgm:pt>
    <dgm:pt modelId="{4ACFCD8B-5D39-4F38-9E87-E7931F2787E6}" type="pres">
      <dgm:prSet presAssocID="{A49F58F5-E8BC-480A-98D6-28B96FDC0499}" presName="desTx" presStyleLbl="alignAccFollowNode1" presStyleIdx="1" presStyleCnt="3">
        <dgm:presLayoutVars>
          <dgm:bulletEnabled val="1"/>
        </dgm:presLayoutVars>
      </dgm:prSet>
      <dgm:spPr/>
      <dgm:t>
        <a:bodyPr/>
        <a:lstStyle/>
        <a:p>
          <a:pPr rtl="1"/>
          <a:endParaRPr lang="he-IL"/>
        </a:p>
      </dgm:t>
    </dgm:pt>
    <dgm:pt modelId="{73504F59-DAAC-4884-ACD7-9F6B1BEFF52E}" type="pres">
      <dgm:prSet presAssocID="{86C93F06-22A3-48FB-B3BB-099241F334A7}" presName="space" presStyleCnt="0"/>
      <dgm:spPr/>
    </dgm:pt>
    <dgm:pt modelId="{EF5DD557-5871-41AB-9FE3-67F6581B96C3}" type="pres">
      <dgm:prSet presAssocID="{C9B8B5F2-ED5B-4360-8840-DB1365BF7258}" presName="composite" presStyleCnt="0"/>
      <dgm:spPr/>
    </dgm:pt>
    <dgm:pt modelId="{E15C644F-D9E2-4F07-A2BD-521152BB9D23}" type="pres">
      <dgm:prSet presAssocID="{C9B8B5F2-ED5B-4360-8840-DB1365BF7258}" presName="parTx" presStyleLbl="alignNode1" presStyleIdx="2" presStyleCnt="3">
        <dgm:presLayoutVars>
          <dgm:chMax val="0"/>
          <dgm:chPref val="0"/>
          <dgm:bulletEnabled val="1"/>
        </dgm:presLayoutVars>
      </dgm:prSet>
      <dgm:spPr/>
    </dgm:pt>
    <dgm:pt modelId="{BA2C2D84-E721-4935-BFF8-DDF4AD264C60}" type="pres">
      <dgm:prSet presAssocID="{C9B8B5F2-ED5B-4360-8840-DB1365BF7258}" presName="desTx" presStyleLbl="alignAccFollowNode1" presStyleIdx="2" presStyleCnt="3">
        <dgm:presLayoutVars>
          <dgm:bulletEnabled val="1"/>
        </dgm:presLayoutVars>
      </dgm:prSet>
      <dgm:spPr/>
      <dgm:t>
        <a:bodyPr/>
        <a:lstStyle/>
        <a:p>
          <a:pPr rtl="1"/>
          <a:endParaRPr lang="he-IL"/>
        </a:p>
      </dgm:t>
    </dgm:pt>
  </dgm:ptLst>
  <dgm:cxnLst>
    <dgm:cxn modelId="{C28BF89F-AE2C-48DA-8671-7C3EC442BEDE}" srcId="{9E5BEA31-03EF-4E2E-B2AA-05FB55DEE6EE}" destId="{96BE6743-0491-474A-B74C-66288E011F1E}" srcOrd="0" destOrd="0" parTransId="{E71B58FB-734C-4046-B1BE-57B8EBCDA902}" sibTransId="{DBCB2B7B-8EE8-4A9A-B6C1-6F9CB1270637}"/>
    <dgm:cxn modelId="{39F7C06F-BD11-4E67-9B3B-803BEA5168A7}" srcId="{C9B8B5F2-ED5B-4360-8840-DB1365BF7258}" destId="{7D114877-4961-4872-9334-A260E5EB7721}" srcOrd="2" destOrd="0" parTransId="{9EC9F4FC-7A89-462D-BA2B-23B4D8CF5DE3}" sibTransId="{41B57246-B531-4E1C-8F5D-7C540A66937D}"/>
    <dgm:cxn modelId="{4BA4A818-9B74-402B-AC6A-72161AA345CA}" type="presOf" srcId="{9E5BEA31-03EF-4E2E-B2AA-05FB55DEE6EE}" destId="{61227AD5-7522-4F82-9DEA-A9D5D35348D9}" srcOrd="0" destOrd="0" presId="urn:microsoft.com/office/officeart/2005/8/layout/hList1"/>
    <dgm:cxn modelId="{18E78866-D068-4042-9BA1-A7A49777D073}" type="presOf" srcId="{0D0AF016-F0B8-4358-8940-2B2BA552A55F}" destId="{4ACFCD8B-5D39-4F38-9E87-E7931F2787E6}" srcOrd="0" destOrd="1" presId="urn:microsoft.com/office/officeart/2005/8/layout/hList1"/>
    <dgm:cxn modelId="{C06916AF-BD8F-48CC-B25E-8FBFAB645733}" srcId="{A49F58F5-E8BC-480A-98D6-28B96FDC0499}" destId="{0D0AF016-F0B8-4358-8940-2B2BA552A55F}" srcOrd="1" destOrd="0" parTransId="{EFAC9D7B-14B1-429D-8BDF-B0D5FF37DF83}" sibTransId="{94A7C913-C3AE-42EC-9248-96CB8E724702}"/>
    <dgm:cxn modelId="{D02454BB-3640-43A3-B999-B12BD91567FE}" type="presOf" srcId="{22EB8C58-DFE7-4DAD-8A65-0DB810E96E48}" destId="{BA2C2D84-E721-4935-BFF8-DDF4AD264C60}" srcOrd="0" destOrd="1" presId="urn:microsoft.com/office/officeart/2005/8/layout/hList1"/>
    <dgm:cxn modelId="{CFCCA711-B308-4AAB-9951-81C66C0B29A8}" type="presOf" srcId="{DAA81A33-0DF3-4A43-8E2C-D873B6875A07}" destId="{4ACFCD8B-5D39-4F38-9E87-E7931F2787E6}" srcOrd="0" destOrd="0" presId="urn:microsoft.com/office/officeart/2005/8/layout/hList1"/>
    <dgm:cxn modelId="{0D73B104-E585-401C-85FA-1D973B6075EA}" type="presOf" srcId="{1C34CE2F-C204-4AC8-A7C2-3BB524838D54}" destId="{4ACFCD8B-5D39-4F38-9E87-E7931F2787E6}" srcOrd="0" destOrd="2" presId="urn:microsoft.com/office/officeart/2005/8/layout/hList1"/>
    <dgm:cxn modelId="{50C0BCAA-3EC5-4B99-BAEC-9C2181129247}" srcId="{9BEEE665-537F-4C9A-8CEA-DC1760053BF2}" destId="{C9B8B5F2-ED5B-4360-8840-DB1365BF7258}" srcOrd="2" destOrd="0" parTransId="{49F529D9-F268-420D-8CE1-B80809A0541B}" sibTransId="{0F215179-F8F2-4633-8260-977D1E4C9C84}"/>
    <dgm:cxn modelId="{EC802379-0FC3-4B36-93D2-52EABF06689C}" srcId="{9E5BEA31-03EF-4E2E-B2AA-05FB55DEE6EE}" destId="{88ABE3E6-E7FA-4E91-810C-F442F801C831}" srcOrd="2" destOrd="0" parTransId="{75E670BF-E8B1-4CE7-8AED-9E9519824A6B}" sibTransId="{8BD2E9F3-42DD-4EA8-BCFA-01CACE09C6E6}"/>
    <dgm:cxn modelId="{AFBDEEE2-6305-486C-86E9-D26421FE828A}" type="presOf" srcId="{88ABE3E6-E7FA-4E91-810C-F442F801C831}" destId="{3BADC053-B4E6-4860-AEB8-4320E94694FA}" srcOrd="0" destOrd="2" presId="urn:microsoft.com/office/officeart/2005/8/layout/hList1"/>
    <dgm:cxn modelId="{0F4BF798-3BBF-4637-A723-977DC3E5259C}" srcId="{9BEEE665-537F-4C9A-8CEA-DC1760053BF2}" destId="{A49F58F5-E8BC-480A-98D6-28B96FDC0499}" srcOrd="1" destOrd="0" parTransId="{5B80D568-8F00-4EA8-947C-CA5D30DC9973}" sibTransId="{86C93F06-22A3-48FB-B3BB-099241F334A7}"/>
    <dgm:cxn modelId="{B1BDBF96-B431-46B9-9FDA-C262D212D4D4}" srcId="{C9B8B5F2-ED5B-4360-8840-DB1365BF7258}" destId="{22EB8C58-DFE7-4DAD-8A65-0DB810E96E48}" srcOrd="1" destOrd="0" parTransId="{8009EFCC-9933-4845-8951-64286C90CB6C}" sibTransId="{BBE4223A-7C3F-4855-8874-4AC556DE9CA6}"/>
    <dgm:cxn modelId="{7E39690D-12E1-4E88-9B2E-297BC4959340}" srcId="{A49F58F5-E8BC-480A-98D6-28B96FDC0499}" destId="{1C34CE2F-C204-4AC8-A7C2-3BB524838D54}" srcOrd="2" destOrd="0" parTransId="{87C575D3-A33E-4752-850E-C6565725139D}" sibTransId="{7E1158C5-C0E2-408A-9A10-33E57C2B8ED3}"/>
    <dgm:cxn modelId="{A9A3424B-0C63-4488-B8D0-09BA7B5835A7}" type="presOf" srcId="{96BE6743-0491-474A-B74C-66288E011F1E}" destId="{3BADC053-B4E6-4860-AEB8-4320E94694FA}" srcOrd="0" destOrd="0" presId="urn:microsoft.com/office/officeart/2005/8/layout/hList1"/>
    <dgm:cxn modelId="{68AAADD8-C13B-4B32-B003-ED1802793A1E}" srcId="{C9B8B5F2-ED5B-4360-8840-DB1365BF7258}" destId="{3D329C9F-BDA1-4AE1-975C-59A42144680C}" srcOrd="0" destOrd="0" parTransId="{489B57A0-3D87-419D-9FA9-99DBB91A3E3F}" sibTransId="{4A60D67F-D2F4-4EFD-9439-1FCD23BDDD61}"/>
    <dgm:cxn modelId="{0EF59890-4A99-4D8F-A90B-182AF70DB65E}" type="presOf" srcId="{A49F58F5-E8BC-480A-98D6-28B96FDC0499}" destId="{4FE8E192-73A4-4D5D-920D-6033B0A91870}" srcOrd="0" destOrd="0" presId="urn:microsoft.com/office/officeart/2005/8/layout/hList1"/>
    <dgm:cxn modelId="{AD9481A8-43C2-4481-AB66-60B837E8AB54}" type="presOf" srcId="{C9B8B5F2-ED5B-4360-8840-DB1365BF7258}" destId="{E15C644F-D9E2-4F07-A2BD-521152BB9D23}" srcOrd="0" destOrd="0" presId="urn:microsoft.com/office/officeart/2005/8/layout/hList1"/>
    <dgm:cxn modelId="{AF38E292-E8BC-4554-A9C5-4476B874D471}" type="presOf" srcId="{9BEEE665-537F-4C9A-8CEA-DC1760053BF2}" destId="{13CC4460-F4D7-41EB-AA2C-964AFC3E533C}" srcOrd="0" destOrd="0" presId="urn:microsoft.com/office/officeart/2005/8/layout/hList1"/>
    <dgm:cxn modelId="{66B0D503-36C6-4AFB-A615-8C4CA0B85495}" srcId="{9E5BEA31-03EF-4E2E-B2AA-05FB55DEE6EE}" destId="{E7779348-CDF6-4171-9ABE-C9250F85D94E}" srcOrd="1" destOrd="0" parTransId="{9650EB4B-AF60-4BCE-A099-E9ADD0337E4E}" sibTransId="{97962C04-5E6C-4870-8ED9-148CC775FF9F}"/>
    <dgm:cxn modelId="{53831E37-08A1-4D0E-A4A2-675599E31C66}" type="presOf" srcId="{3D329C9F-BDA1-4AE1-975C-59A42144680C}" destId="{BA2C2D84-E721-4935-BFF8-DDF4AD264C60}" srcOrd="0" destOrd="0" presId="urn:microsoft.com/office/officeart/2005/8/layout/hList1"/>
    <dgm:cxn modelId="{90B7EE6F-9D12-42A3-B6A6-2042D0A1366C}" type="presOf" srcId="{7D114877-4961-4872-9334-A260E5EB7721}" destId="{BA2C2D84-E721-4935-BFF8-DDF4AD264C60}" srcOrd="0" destOrd="2" presId="urn:microsoft.com/office/officeart/2005/8/layout/hList1"/>
    <dgm:cxn modelId="{797A51F9-31E6-463A-9172-EE0179112749}" type="presOf" srcId="{E7779348-CDF6-4171-9ABE-C9250F85D94E}" destId="{3BADC053-B4E6-4860-AEB8-4320E94694FA}" srcOrd="0" destOrd="1" presId="urn:microsoft.com/office/officeart/2005/8/layout/hList1"/>
    <dgm:cxn modelId="{8227655E-CA0B-45EC-A131-D7ADC1974697}" srcId="{9BEEE665-537F-4C9A-8CEA-DC1760053BF2}" destId="{9E5BEA31-03EF-4E2E-B2AA-05FB55DEE6EE}" srcOrd="0" destOrd="0" parTransId="{9612E763-0FC8-4EAD-A3A5-824192544095}" sibTransId="{4015CB3A-84DE-4D6D-A01E-C925F92C2F1A}"/>
    <dgm:cxn modelId="{5F8ED2B4-6784-4EB4-A1DE-AFE61B162025}" srcId="{A49F58F5-E8BC-480A-98D6-28B96FDC0499}" destId="{DAA81A33-0DF3-4A43-8E2C-D873B6875A07}" srcOrd="0" destOrd="0" parTransId="{9DFAD0BF-E39F-494E-B609-346CB2BABCF9}" sibTransId="{C95C9D9F-7096-4BF5-AB9B-50802EBFD679}"/>
    <dgm:cxn modelId="{43FCEB99-6922-470A-9733-0D0DB1AA1085}" type="presParOf" srcId="{13CC4460-F4D7-41EB-AA2C-964AFC3E533C}" destId="{D5CC0954-B85D-4F54-8DEB-04BD8FFCFD71}" srcOrd="0" destOrd="0" presId="urn:microsoft.com/office/officeart/2005/8/layout/hList1"/>
    <dgm:cxn modelId="{2C5ADBAD-5684-48F5-BDDD-2768EC1EC4BC}" type="presParOf" srcId="{D5CC0954-B85D-4F54-8DEB-04BD8FFCFD71}" destId="{61227AD5-7522-4F82-9DEA-A9D5D35348D9}" srcOrd="0" destOrd="0" presId="urn:microsoft.com/office/officeart/2005/8/layout/hList1"/>
    <dgm:cxn modelId="{09CD2CD6-41B7-4537-BC57-ADA04C9E0849}" type="presParOf" srcId="{D5CC0954-B85D-4F54-8DEB-04BD8FFCFD71}" destId="{3BADC053-B4E6-4860-AEB8-4320E94694FA}" srcOrd="1" destOrd="0" presId="urn:microsoft.com/office/officeart/2005/8/layout/hList1"/>
    <dgm:cxn modelId="{E743D75C-3E61-460B-B1A6-85D386B99FE6}" type="presParOf" srcId="{13CC4460-F4D7-41EB-AA2C-964AFC3E533C}" destId="{D443E469-0547-4155-ACC0-83C2BAC085C6}" srcOrd="1" destOrd="0" presId="urn:microsoft.com/office/officeart/2005/8/layout/hList1"/>
    <dgm:cxn modelId="{FD88510B-210F-4D44-8B28-C8AD0969E724}" type="presParOf" srcId="{13CC4460-F4D7-41EB-AA2C-964AFC3E533C}" destId="{FB0BC162-443B-41C1-A777-734986BE0547}" srcOrd="2" destOrd="0" presId="urn:microsoft.com/office/officeart/2005/8/layout/hList1"/>
    <dgm:cxn modelId="{1A06091A-5CD4-4A30-AC2D-958176F0428F}" type="presParOf" srcId="{FB0BC162-443B-41C1-A777-734986BE0547}" destId="{4FE8E192-73A4-4D5D-920D-6033B0A91870}" srcOrd="0" destOrd="0" presId="urn:microsoft.com/office/officeart/2005/8/layout/hList1"/>
    <dgm:cxn modelId="{66987ABE-829B-45F0-BC60-2CEB2EBBFCBF}" type="presParOf" srcId="{FB0BC162-443B-41C1-A777-734986BE0547}" destId="{4ACFCD8B-5D39-4F38-9E87-E7931F2787E6}" srcOrd="1" destOrd="0" presId="urn:microsoft.com/office/officeart/2005/8/layout/hList1"/>
    <dgm:cxn modelId="{AAFFB2E9-BCA3-4567-81D5-5B0A0C121967}" type="presParOf" srcId="{13CC4460-F4D7-41EB-AA2C-964AFC3E533C}" destId="{73504F59-DAAC-4884-ACD7-9F6B1BEFF52E}" srcOrd="3" destOrd="0" presId="urn:microsoft.com/office/officeart/2005/8/layout/hList1"/>
    <dgm:cxn modelId="{A99DB894-694A-43A0-AA90-48146793AEC9}" type="presParOf" srcId="{13CC4460-F4D7-41EB-AA2C-964AFC3E533C}" destId="{EF5DD557-5871-41AB-9FE3-67F6581B96C3}" srcOrd="4" destOrd="0" presId="urn:microsoft.com/office/officeart/2005/8/layout/hList1"/>
    <dgm:cxn modelId="{A87D9647-828A-4DAA-B215-42923B9811DD}" type="presParOf" srcId="{EF5DD557-5871-41AB-9FE3-67F6581B96C3}" destId="{E15C644F-D9E2-4F07-A2BD-521152BB9D23}" srcOrd="0" destOrd="0" presId="urn:microsoft.com/office/officeart/2005/8/layout/hList1"/>
    <dgm:cxn modelId="{9B912F6B-C770-4A05-9FBB-C1D0301E53D4}" type="presParOf" srcId="{EF5DD557-5871-41AB-9FE3-67F6581B96C3}" destId="{BA2C2D84-E721-4935-BFF8-DDF4AD264C6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DD2CB9-F89D-4030-BC28-8C8EFA11C8E4}"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pPr rtl="1"/>
          <a:endParaRPr lang="he-IL"/>
        </a:p>
      </dgm:t>
    </dgm:pt>
    <dgm:pt modelId="{AADBC12A-DFDC-4C20-B032-07B8840A7E7F}">
      <dgm:prSet phldrT="[Text]"/>
      <dgm:spPr/>
      <dgm:t>
        <a:bodyPr/>
        <a:lstStyle/>
        <a:p>
          <a:pPr rtl="1"/>
          <a:r>
            <a:rPr lang="he-IL" dirty="0" smtClean="0"/>
            <a:t>חיוב עודף של ספקים</a:t>
          </a:r>
          <a:endParaRPr lang="he-IL" dirty="0"/>
        </a:p>
      </dgm:t>
    </dgm:pt>
    <dgm:pt modelId="{3554D86C-A725-4951-AC51-CBE058505681}" type="parTrans" cxnId="{A61C3A9E-3352-4283-9B1E-2D34AEB62B7C}">
      <dgm:prSet/>
      <dgm:spPr/>
      <dgm:t>
        <a:bodyPr/>
        <a:lstStyle/>
        <a:p>
          <a:pPr rtl="1"/>
          <a:endParaRPr lang="he-IL"/>
        </a:p>
      </dgm:t>
    </dgm:pt>
    <dgm:pt modelId="{07FA52B9-62EE-4745-8395-AB7DD0B5CE5C}" type="sibTrans" cxnId="{A61C3A9E-3352-4283-9B1E-2D34AEB62B7C}">
      <dgm:prSet/>
      <dgm:spPr/>
      <dgm:t>
        <a:bodyPr/>
        <a:lstStyle/>
        <a:p>
          <a:pPr rtl="1"/>
          <a:endParaRPr lang="he-IL"/>
        </a:p>
      </dgm:t>
    </dgm:pt>
    <dgm:pt modelId="{AC89D4FC-9C49-4AF3-A450-6009FB8E92FE}">
      <dgm:prSet phldrT="[Text]"/>
      <dgm:spPr/>
      <dgm:t>
        <a:bodyPr/>
        <a:lstStyle/>
        <a:p>
          <a:pPr rtl="1"/>
          <a:r>
            <a:rPr lang="he-IL" dirty="0" smtClean="0"/>
            <a:t>פיצוי לקוחות על תקלות שירות</a:t>
          </a:r>
          <a:endParaRPr lang="he-IL" dirty="0"/>
        </a:p>
      </dgm:t>
    </dgm:pt>
    <dgm:pt modelId="{612F0F1E-C8A7-45FC-BC64-C2398FC3C9B8}" type="parTrans" cxnId="{822C0E6F-4E5A-4188-8074-24A717AFC005}">
      <dgm:prSet/>
      <dgm:spPr/>
      <dgm:t>
        <a:bodyPr/>
        <a:lstStyle/>
        <a:p>
          <a:pPr rtl="1"/>
          <a:endParaRPr lang="he-IL"/>
        </a:p>
      </dgm:t>
    </dgm:pt>
    <dgm:pt modelId="{11DF2549-C0EB-446C-9BAD-58F0AD500643}" type="sibTrans" cxnId="{822C0E6F-4E5A-4188-8074-24A717AFC005}">
      <dgm:prSet/>
      <dgm:spPr/>
      <dgm:t>
        <a:bodyPr/>
        <a:lstStyle/>
        <a:p>
          <a:pPr rtl="1"/>
          <a:endParaRPr lang="he-IL"/>
        </a:p>
      </dgm:t>
    </dgm:pt>
    <dgm:pt modelId="{B3AE2AF3-BD85-4A9A-A84C-9DA32A1AB54E}">
      <dgm:prSet phldrT="[Text]"/>
      <dgm:spPr/>
      <dgm:t>
        <a:bodyPr/>
        <a:lstStyle/>
        <a:p>
          <a:pPr rtl="1"/>
          <a:r>
            <a:rPr lang="he-IL" dirty="0" smtClean="0"/>
            <a:t>גבייה שגויה מלקוחות</a:t>
          </a:r>
          <a:endParaRPr lang="he-IL" dirty="0"/>
        </a:p>
      </dgm:t>
    </dgm:pt>
    <dgm:pt modelId="{C14C5CBC-AE38-429F-87E5-9BF322589D77}" type="parTrans" cxnId="{D95B6370-B77C-499B-821D-ED114DDDE2D4}">
      <dgm:prSet/>
      <dgm:spPr/>
      <dgm:t>
        <a:bodyPr/>
        <a:lstStyle/>
        <a:p>
          <a:pPr rtl="1"/>
          <a:endParaRPr lang="he-IL"/>
        </a:p>
      </dgm:t>
    </dgm:pt>
    <dgm:pt modelId="{028B2161-42BF-4380-AE10-86DB7E1BDFE3}" type="sibTrans" cxnId="{D95B6370-B77C-499B-821D-ED114DDDE2D4}">
      <dgm:prSet/>
      <dgm:spPr/>
      <dgm:t>
        <a:bodyPr/>
        <a:lstStyle/>
        <a:p>
          <a:pPr rtl="1"/>
          <a:endParaRPr lang="he-IL"/>
        </a:p>
      </dgm:t>
    </dgm:pt>
    <dgm:pt modelId="{E5BEB17F-2454-4452-92E7-F8C7DB98F4B3}">
      <dgm:prSet phldrT="[Text]"/>
      <dgm:spPr/>
      <dgm:t>
        <a:bodyPr/>
        <a:lstStyle/>
        <a:p>
          <a:pPr rtl="1"/>
          <a:r>
            <a:rPr lang="he-IL" dirty="0" smtClean="0"/>
            <a:t>עלות יידוע הלקוחות</a:t>
          </a:r>
          <a:endParaRPr lang="he-IL" dirty="0"/>
        </a:p>
      </dgm:t>
    </dgm:pt>
    <dgm:pt modelId="{7995AA3B-0B02-4F51-ADFC-264EC3F263A0}" type="parTrans" cxnId="{F41F7C46-29D5-4C67-90DE-9B910DD3FAB4}">
      <dgm:prSet/>
      <dgm:spPr/>
      <dgm:t>
        <a:bodyPr/>
        <a:lstStyle/>
        <a:p>
          <a:pPr rtl="1"/>
          <a:endParaRPr lang="he-IL"/>
        </a:p>
      </dgm:t>
    </dgm:pt>
    <dgm:pt modelId="{29A1CDEF-736A-4D30-BEF6-6B4DC47D95E4}" type="sibTrans" cxnId="{F41F7C46-29D5-4C67-90DE-9B910DD3FAB4}">
      <dgm:prSet/>
      <dgm:spPr/>
      <dgm:t>
        <a:bodyPr/>
        <a:lstStyle/>
        <a:p>
          <a:pPr rtl="1"/>
          <a:endParaRPr lang="he-IL"/>
        </a:p>
      </dgm:t>
    </dgm:pt>
    <dgm:pt modelId="{EF64EFF4-9B17-4189-8773-AA01D7E72472}" type="pres">
      <dgm:prSet presAssocID="{F7DD2CB9-F89D-4030-BC28-8C8EFA11C8E4}" presName="Name0" presStyleCnt="0">
        <dgm:presLayoutVars>
          <dgm:chPref val="1"/>
          <dgm:dir val="rev"/>
          <dgm:animOne val="branch"/>
          <dgm:animLvl val="lvl"/>
          <dgm:resizeHandles/>
        </dgm:presLayoutVars>
      </dgm:prSet>
      <dgm:spPr/>
    </dgm:pt>
    <dgm:pt modelId="{6359C517-75ED-4058-9C80-277D13D5EC33}" type="pres">
      <dgm:prSet presAssocID="{AC89D4FC-9C49-4AF3-A450-6009FB8E92FE}" presName="vertOne" presStyleCnt="0"/>
      <dgm:spPr/>
    </dgm:pt>
    <dgm:pt modelId="{C5DEF84C-A570-4719-B67D-720C10E05C38}" type="pres">
      <dgm:prSet presAssocID="{AC89D4FC-9C49-4AF3-A450-6009FB8E92FE}" presName="txOne" presStyleLbl="node0" presStyleIdx="0" presStyleCnt="4">
        <dgm:presLayoutVars>
          <dgm:chPref val="3"/>
        </dgm:presLayoutVars>
      </dgm:prSet>
      <dgm:spPr/>
    </dgm:pt>
    <dgm:pt modelId="{5F043E6C-0B4F-451E-9939-0A619B8D962B}" type="pres">
      <dgm:prSet presAssocID="{AC89D4FC-9C49-4AF3-A450-6009FB8E92FE}" presName="horzOne" presStyleCnt="0"/>
      <dgm:spPr/>
    </dgm:pt>
    <dgm:pt modelId="{892152F7-2AA7-4959-B361-79FE6F8141B2}" type="pres">
      <dgm:prSet presAssocID="{11DF2549-C0EB-446C-9BAD-58F0AD500643}" presName="sibSpaceOne" presStyleCnt="0"/>
      <dgm:spPr/>
    </dgm:pt>
    <dgm:pt modelId="{A7DBF713-F7F2-488F-975C-40F857275378}" type="pres">
      <dgm:prSet presAssocID="{AADBC12A-DFDC-4C20-B032-07B8840A7E7F}" presName="vertOne" presStyleCnt="0"/>
      <dgm:spPr/>
    </dgm:pt>
    <dgm:pt modelId="{BB62C05F-8C1A-4830-AC60-D9EA5B5B2421}" type="pres">
      <dgm:prSet presAssocID="{AADBC12A-DFDC-4C20-B032-07B8840A7E7F}" presName="txOne" presStyleLbl="node0" presStyleIdx="1" presStyleCnt="4">
        <dgm:presLayoutVars>
          <dgm:chPref val="3"/>
        </dgm:presLayoutVars>
      </dgm:prSet>
      <dgm:spPr/>
    </dgm:pt>
    <dgm:pt modelId="{0C533FD8-AD6B-4A37-BEA9-9CBDF82BFF04}" type="pres">
      <dgm:prSet presAssocID="{AADBC12A-DFDC-4C20-B032-07B8840A7E7F}" presName="horzOne" presStyleCnt="0"/>
      <dgm:spPr/>
    </dgm:pt>
    <dgm:pt modelId="{71DD1D24-7556-4EA6-A124-807FD626FB4A}" type="pres">
      <dgm:prSet presAssocID="{07FA52B9-62EE-4745-8395-AB7DD0B5CE5C}" presName="sibSpaceOne" presStyleCnt="0"/>
      <dgm:spPr/>
    </dgm:pt>
    <dgm:pt modelId="{571BA71A-DF7D-4102-8B51-6919786F1CC7}" type="pres">
      <dgm:prSet presAssocID="{B3AE2AF3-BD85-4A9A-A84C-9DA32A1AB54E}" presName="vertOne" presStyleCnt="0"/>
      <dgm:spPr/>
    </dgm:pt>
    <dgm:pt modelId="{BAE35065-BC7C-49B3-B3A6-3E2C23A83E70}" type="pres">
      <dgm:prSet presAssocID="{B3AE2AF3-BD85-4A9A-A84C-9DA32A1AB54E}" presName="txOne" presStyleLbl="node0" presStyleIdx="2" presStyleCnt="4">
        <dgm:presLayoutVars>
          <dgm:chPref val="3"/>
        </dgm:presLayoutVars>
      </dgm:prSet>
      <dgm:spPr/>
    </dgm:pt>
    <dgm:pt modelId="{D04A05B5-7FEF-4C44-990C-A7B58FDA860F}" type="pres">
      <dgm:prSet presAssocID="{B3AE2AF3-BD85-4A9A-A84C-9DA32A1AB54E}" presName="horzOne" presStyleCnt="0"/>
      <dgm:spPr/>
    </dgm:pt>
    <dgm:pt modelId="{3D07749D-1186-40C4-BB27-DAB92B47A345}" type="pres">
      <dgm:prSet presAssocID="{028B2161-42BF-4380-AE10-86DB7E1BDFE3}" presName="sibSpaceOne" presStyleCnt="0"/>
      <dgm:spPr/>
    </dgm:pt>
    <dgm:pt modelId="{FC1686E4-1892-41AA-A218-7A77B5542ACE}" type="pres">
      <dgm:prSet presAssocID="{E5BEB17F-2454-4452-92E7-F8C7DB98F4B3}" presName="vertOne" presStyleCnt="0"/>
      <dgm:spPr/>
    </dgm:pt>
    <dgm:pt modelId="{2CC90DF2-772C-4241-99AC-DA2707A8856F}" type="pres">
      <dgm:prSet presAssocID="{E5BEB17F-2454-4452-92E7-F8C7DB98F4B3}" presName="txOne" presStyleLbl="node0" presStyleIdx="3" presStyleCnt="4">
        <dgm:presLayoutVars>
          <dgm:chPref val="3"/>
        </dgm:presLayoutVars>
      </dgm:prSet>
      <dgm:spPr/>
    </dgm:pt>
    <dgm:pt modelId="{1629F355-AFC7-44A4-AC7D-EDBBF9F61318}" type="pres">
      <dgm:prSet presAssocID="{E5BEB17F-2454-4452-92E7-F8C7DB98F4B3}" presName="horzOne" presStyleCnt="0"/>
      <dgm:spPr/>
    </dgm:pt>
  </dgm:ptLst>
  <dgm:cxnLst>
    <dgm:cxn modelId="{E60A925C-7007-4A83-A675-90A67C62AE6B}" type="presOf" srcId="{AADBC12A-DFDC-4C20-B032-07B8840A7E7F}" destId="{BB62C05F-8C1A-4830-AC60-D9EA5B5B2421}" srcOrd="0" destOrd="0" presId="urn:microsoft.com/office/officeart/2005/8/layout/architecture"/>
    <dgm:cxn modelId="{0E93793E-BA8B-4397-B108-CE0AC0AD00A1}" type="presOf" srcId="{F7DD2CB9-F89D-4030-BC28-8C8EFA11C8E4}" destId="{EF64EFF4-9B17-4189-8773-AA01D7E72472}" srcOrd="0" destOrd="0" presId="urn:microsoft.com/office/officeart/2005/8/layout/architecture"/>
    <dgm:cxn modelId="{A61C3A9E-3352-4283-9B1E-2D34AEB62B7C}" srcId="{F7DD2CB9-F89D-4030-BC28-8C8EFA11C8E4}" destId="{AADBC12A-DFDC-4C20-B032-07B8840A7E7F}" srcOrd="1" destOrd="0" parTransId="{3554D86C-A725-4951-AC51-CBE058505681}" sibTransId="{07FA52B9-62EE-4745-8395-AB7DD0B5CE5C}"/>
    <dgm:cxn modelId="{822C0E6F-4E5A-4188-8074-24A717AFC005}" srcId="{F7DD2CB9-F89D-4030-BC28-8C8EFA11C8E4}" destId="{AC89D4FC-9C49-4AF3-A450-6009FB8E92FE}" srcOrd="0" destOrd="0" parTransId="{612F0F1E-C8A7-45FC-BC64-C2398FC3C9B8}" sibTransId="{11DF2549-C0EB-446C-9BAD-58F0AD500643}"/>
    <dgm:cxn modelId="{0367B0C8-DCD9-4FE4-B807-96AFDD5DFDDD}" type="presOf" srcId="{E5BEB17F-2454-4452-92E7-F8C7DB98F4B3}" destId="{2CC90DF2-772C-4241-99AC-DA2707A8856F}" srcOrd="0" destOrd="0" presId="urn:microsoft.com/office/officeart/2005/8/layout/architecture"/>
    <dgm:cxn modelId="{D95B6370-B77C-499B-821D-ED114DDDE2D4}" srcId="{F7DD2CB9-F89D-4030-BC28-8C8EFA11C8E4}" destId="{B3AE2AF3-BD85-4A9A-A84C-9DA32A1AB54E}" srcOrd="2" destOrd="0" parTransId="{C14C5CBC-AE38-429F-87E5-9BF322589D77}" sibTransId="{028B2161-42BF-4380-AE10-86DB7E1BDFE3}"/>
    <dgm:cxn modelId="{F41F7C46-29D5-4C67-90DE-9B910DD3FAB4}" srcId="{F7DD2CB9-F89D-4030-BC28-8C8EFA11C8E4}" destId="{E5BEB17F-2454-4452-92E7-F8C7DB98F4B3}" srcOrd="3" destOrd="0" parTransId="{7995AA3B-0B02-4F51-ADFC-264EC3F263A0}" sibTransId="{29A1CDEF-736A-4D30-BEF6-6B4DC47D95E4}"/>
    <dgm:cxn modelId="{73BB47BB-A8E0-4B66-8585-D920FEDA4708}" type="presOf" srcId="{AC89D4FC-9C49-4AF3-A450-6009FB8E92FE}" destId="{C5DEF84C-A570-4719-B67D-720C10E05C38}" srcOrd="0" destOrd="0" presId="urn:microsoft.com/office/officeart/2005/8/layout/architecture"/>
    <dgm:cxn modelId="{942DA2C7-B1AF-4B7A-BABD-7772B784B6CD}" type="presOf" srcId="{B3AE2AF3-BD85-4A9A-A84C-9DA32A1AB54E}" destId="{BAE35065-BC7C-49B3-B3A6-3E2C23A83E70}" srcOrd="0" destOrd="0" presId="urn:microsoft.com/office/officeart/2005/8/layout/architecture"/>
    <dgm:cxn modelId="{7AA6E366-84BB-4638-8B57-92BE9B3B732F}" type="presParOf" srcId="{EF64EFF4-9B17-4189-8773-AA01D7E72472}" destId="{6359C517-75ED-4058-9C80-277D13D5EC33}" srcOrd="0" destOrd="0" presId="urn:microsoft.com/office/officeart/2005/8/layout/architecture"/>
    <dgm:cxn modelId="{F2759B7A-1119-4248-9327-222B9231B869}" type="presParOf" srcId="{6359C517-75ED-4058-9C80-277D13D5EC33}" destId="{C5DEF84C-A570-4719-B67D-720C10E05C38}" srcOrd="0" destOrd="0" presId="urn:microsoft.com/office/officeart/2005/8/layout/architecture"/>
    <dgm:cxn modelId="{8CC1BEFC-EF4C-4E72-B935-FB6201ADC2AF}" type="presParOf" srcId="{6359C517-75ED-4058-9C80-277D13D5EC33}" destId="{5F043E6C-0B4F-451E-9939-0A619B8D962B}" srcOrd="1" destOrd="0" presId="urn:microsoft.com/office/officeart/2005/8/layout/architecture"/>
    <dgm:cxn modelId="{52163108-3745-4C00-A3C8-19EB2A7D8101}" type="presParOf" srcId="{EF64EFF4-9B17-4189-8773-AA01D7E72472}" destId="{892152F7-2AA7-4959-B361-79FE6F8141B2}" srcOrd="1" destOrd="0" presId="urn:microsoft.com/office/officeart/2005/8/layout/architecture"/>
    <dgm:cxn modelId="{AAF33865-6329-4F6D-A329-56E505354145}" type="presParOf" srcId="{EF64EFF4-9B17-4189-8773-AA01D7E72472}" destId="{A7DBF713-F7F2-488F-975C-40F857275378}" srcOrd="2" destOrd="0" presId="urn:microsoft.com/office/officeart/2005/8/layout/architecture"/>
    <dgm:cxn modelId="{66854431-FE28-4E6A-A585-0EFB0B50AF28}" type="presParOf" srcId="{A7DBF713-F7F2-488F-975C-40F857275378}" destId="{BB62C05F-8C1A-4830-AC60-D9EA5B5B2421}" srcOrd="0" destOrd="0" presId="urn:microsoft.com/office/officeart/2005/8/layout/architecture"/>
    <dgm:cxn modelId="{189AAA47-16ED-45FE-8011-C0CDE09F4CD0}" type="presParOf" srcId="{A7DBF713-F7F2-488F-975C-40F857275378}" destId="{0C533FD8-AD6B-4A37-BEA9-9CBDF82BFF04}" srcOrd="1" destOrd="0" presId="urn:microsoft.com/office/officeart/2005/8/layout/architecture"/>
    <dgm:cxn modelId="{90E302EF-FCD2-4E3D-A0B0-9DAF74858AA1}" type="presParOf" srcId="{EF64EFF4-9B17-4189-8773-AA01D7E72472}" destId="{71DD1D24-7556-4EA6-A124-807FD626FB4A}" srcOrd="3" destOrd="0" presId="urn:microsoft.com/office/officeart/2005/8/layout/architecture"/>
    <dgm:cxn modelId="{0CC792C6-693B-4B51-8C59-811F6362A707}" type="presParOf" srcId="{EF64EFF4-9B17-4189-8773-AA01D7E72472}" destId="{571BA71A-DF7D-4102-8B51-6919786F1CC7}" srcOrd="4" destOrd="0" presId="urn:microsoft.com/office/officeart/2005/8/layout/architecture"/>
    <dgm:cxn modelId="{F06B4DF9-3B49-4003-868D-FAC0470C9608}" type="presParOf" srcId="{571BA71A-DF7D-4102-8B51-6919786F1CC7}" destId="{BAE35065-BC7C-49B3-B3A6-3E2C23A83E70}" srcOrd="0" destOrd="0" presId="urn:microsoft.com/office/officeart/2005/8/layout/architecture"/>
    <dgm:cxn modelId="{44984341-3138-4679-B3F4-A551AB02F9A8}" type="presParOf" srcId="{571BA71A-DF7D-4102-8B51-6919786F1CC7}" destId="{D04A05B5-7FEF-4C44-990C-A7B58FDA860F}" srcOrd="1" destOrd="0" presId="urn:microsoft.com/office/officeart/2005/8/layout/architecture"/>
    <dgm:cxn modelId="{47CA0969-448C-44DF-A3C2-513ED6DE9D89}" type="presParOf" srcId="{EF64EFF4-9B17-4189-8773-AA01D7E72472}" destId="{3D07749D-1186-40C4-BB27-DAB92B47A345}" srcOrd="5" destOrd="0" presId="urn:microsoft.com/office/officeart/2005/8/layout/architecture"/>
    <dgm:cxn modelId="{903B85B1-2A37-4794-8322-D4D60C10EFAB}" type="presParOf" srcId="{EF64EFF4-9B17-4189-8773-AA01D7E72472}" destId="{FC1686E4-1892-41AA-A218-7A77B5542ACE}" srcOrd="6" destOrd="0" presId="urn:microsoft.com/office/officeart/2005/8/layout/architecture"/>
    <dgm:cxn modelId="{72BA573A-C3EC-4D7C-B929-CA0FD909E35A}" type="presParOf" srcId="{FC1686E4-1892-41AA-A218-7A77B5542ACE}" destId="{2CC90DF2-772C-4241-99AC-DA2707A8856F}" srcOrd="0" destOrd="0" presId="urn:microsoft.com/office/officeart/2005/8/layout/architecture"/>
    <dgm:cxn modelId="{CC617B6C-47FA-478E-B517-3B108113B11B}" type="presParOf" srcId="{FC1686E4-1892-41AA-A218-7A77B5542ACE}" destId="{1629F355-AFC7-44A4-AC7D-EDBBF9F61318}"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910D5A-84D0-4B19-BA4C-77C1369770D2}">
      <dsp:nvSpPr>
        <dsp:cNvPr id="0" name=""/>
        <dsp:cNvSpPr/>
      </dsp:nvSpPr>
      <dsp:spPr>
        <a:xfrm rot="10800000">
          <a:off x="7444859" y="858772"/>
          <a:ext cx="4134147" cy="1653659"/>
        </a:xfrm>
        <a:prstGeom prst="chevron">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42672" rIns="128016" bIns="42672" numCol="1" spcCol="1270" anchor="ctr" anchorCtr="0">
          <a:noAutofit/>
        </a:bodyPr>
        <a:lstStyle/>
        <a:p>
          <a:pPr lvl="0" algn="ctr" defTabSz="1422400" rtl="1">
            <a:lnSpc>
              <a:spcPct val="90000"/>
            </a:lnSpc>
            <a:spcBef>
              <a:spcPct val="0"/>
            </a:spcBef>
            <a:spcAft>
              <a:spcPct val="35000"/>
            </a:spcAft>
          </a:pPr>
          <a:r>
            <a:rPr lang="he-IL" sz="3200" kern="1200" dirty="0" smtClean="0"/>
            <a:t>מה התוכנה עושה? פונקציונליות</a:t>
          </a:r>
          <a:endParaRPr lang="he-IL" sz="3200" kern="1200" dirty="0"/>
        </a:p>
      </dsp:txBody>
      <dsp:txXfrm rot="10800000">
        <a:off x="8271688" y="858772"/>
        <a:ext cx="2480488" cy="1653659"/>
      </dsp:txXfrm>
    </dsp:sp>
    <dsp:sp modelId="{205C185D-7704-4DF5-8B6B-B48927B85645}">
      <dsp:nvSpPr>
        <dsp:cNvPr id="0" name=""/>
        <dsp:cNvSpPr/>
      </dsp:nvSpPr>
      <dsp:spPr>
        <a:xfrm rot="10800000">
          <a:off x="3724126" y="865404"/>
          <a:ext cx="4134147" cy="1653659"/>
        </a:xfrm>
        <a:prstGeom prst="chevron">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42672" rIns="128016" bIns="42672" numCol="1" spcCol="1270" anchor="ctr" anchorCtr="0">
          <a:noAutofit/>
        </a:bodyPr>
        <a:lstStyle/>
        <a:p>
          <a:pPr lvl="0" algn="ctr" defTabSz="1422400" rtl="1">
            <a:lnSpc>
              <a:spcPct val="90000"/>
            </a:lnSpc>
            <a:spcBef>
              <a:spcPct val="0"/>
            </a:spcBef>
            <a:spcAft>
              <a:spcPct val="35000"/>
            </a:spcAft>
          </a:pPr>
          <a:r>
            <a:rPr lang="he-IL" sz="3200" kern="1200" dirty="0" smtClean="0"/>
            <a:t>איך התוכנה עושה זאת? </a:t>
          </a:r>
          <a:r>
            <a:rPr lang="he-IL" sz="3200" kern="1200" dirty="0" smtClean="0"/>
            <a:t>השיטה!</a:t>
          </a:r>
          <a:endParaRPr lang="he-IL" sz="3200" kern="1200" dirty="0" smtClean="0"/>
        </a:p>
      </dsp:txBody>
      <dsp:txXfrm rot="10800000">
        <a:off x="4550955" y="865404"/>
        <a:ext cx="2480488" cy="1653659"/>
      </dsp:txXfrm>
    </dsp:sp>
    <dsp:sp modelId="{FE8E14EB-CC3D-497E-B70D-51053A02B35D}">
      <dsp:nvSpPr>
        <dsp:cNvPr id="0" name=""/>
        <dsp:cNvSpPr/>
      </dsp:nvSpPr>
      <dsp:spPr>
        <a:xfrm rot="10800000">
          <a:off x="3393" y="858772"/>
          <a:ext cx="4134147" cy="165365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42672" rIns="128016" bIns="42672" numCol="1" spcCol="1270" anchor="ctr" anchorCtr="0">
          <a:noAutofit/>
        </a:bodyPr>
        <a:lstStyle/>
        <a:p>
          <a:pPr lvl="0" algn="ctr" defTabSz="1422400" rtl="1">
            <a:lnSpc>
              <a:spcPct val="90000"/>
            </a:lnSpc>
            <a:spcBef>
              <a:spcPct val="0"/>
            </a:spcBef>
            <a:spcAft>
              <a:spcPct val="35000"/>
            </a:spcAft>
          </a:pPr>
          <a:r>
            <a:rPr lang="he-IL" sz="3200" kern="1200" dirty="0" smtClean="0"/>
            <a:t>יישום </a:t>
          </a:r>
          <a:r>
            <a:rPr lang="he-IL" sz="3200" kern="1200" dirty="0" smtClean="0"/>
            <a:t>בפועל – </a:t>
          </a:r>
          <a:r>
            <a:rPr lang="he-IL" sz="3200" kern="1200" dirty="0" smtClean="0"/>
            <a:t>מסכים; קוד תוכנה; תיעוד ומסמכים</a:t>
          </a:r>
          <a:endParaRPr lang="he-IL" sz="3200" kern="1200" dirty="0"/>
        </a:p>
      </dsp:txBody>
      <dsp:txXfrm rot="10800000">
        <a:off x="830222" y="858772"/>
        <a:ext cx="2480488" cy="1653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27AD5-7522-4F82-9DEA-A9D5D35348D9}">
      <dsp:nvSpPr>
        <dsp:cNvPr id="0" name=""/>
        <dsp:cNvSpPr/>
      </dsp:nvSpPr>
      <dsp:spPr>
        <a:xfrm>
          <a:off x="8049768" y="231826"/>
          <a:ext cx="3529012" cy="921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rtl="1">
            <a:lnSpc>
              <a:spcPct val="90000"/>
            </a:lnSpc>
            <a:spcBef>
              <a:spcPct val="0"/>
            </a:spcBef>
            <a:spcAft>
              <a:spcPct val="35000"/>
            </a:spcAft>
          </a:pPr>
          <a:r>
            <a:rPr lang="he-IL" sz="3200" kern="1200" dirty="0" smtClean="0"/>
            <a:t>1. אופן גרימת הנזק</a:t>
          </a:r>
          <a:endParaRPr lang="he-IL" sz="3200" kern="1200" dirty="0"/>
        </a:p>
      </dsp:txBody>
      <dsp:txXfrm>
        <a:off x="8049768" y="231826"/>
        <a:ext cx="3529012" cy="921600"/>
      </dsp:txXfrm>
    </dsp:sp>
    <dsp:sp modelId="{3BADC053-B4E6-4860-AEB8-4320E94694FA}">
      <dsp:nvSpPr>
        <dsp:cNvPr id="0" name=""/>
        <dsp:cNvSpPr/>
      </dsp:nvSpPr>
      <dsp:spPr>
        <a:xfrm>
          <a:off x="8049768" y="1153426"/>
          <a:ext cx="3529012" cy="314070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r" defTabSz="1422400" rtl="1">
            <a:lnSpc>
              <a:spcPct val="90000"/>
            </a:lnSpc>
            <a:spcBef>
              <a:spcPct val="0"/>
            </a:spcBef>
            <a:spcAft>
              <a:spcPct val="15000"/>
            </a:spcAft>
            <a:buChar char="••"/>
          </a:pPr>
          <a:r>
            <a:rPr lang="he-IL" sz="3200" kern="1200" dirty="0" smtClean="0"/>
            <a:t>מזיד</a:t>
          </a:r>
          <a:endParaRPr lang="he-IL" sz="3200" kern="1200" dirty="0"/>
        </a:p>
        <a:p>
          <a:pPr marL="285750" lvl="1" indent="-285750" algn="r" defTabSz="1422400" rtl="1">
            <a:lnSpc>
              <a:spcPct val="90000"/>
            </a:lnSpc>
            <a:spcBef>
              <a:spcPct val="0"/>
            </a:spcBef>
            <a:spcAft>
              <a:spcPct val="15000"/>
            </a:spcAft>
            <a:buChar char="••"/>
          </a:pPr>
          <a:r>
            <a:rPr lang="he-IL" sz="3200" kern="1200" dirty="0" smtClean="0"/>
            <a:t>רשלנות רבתי</a:t>
          </a:r>
          <a:endParaRPr lang="he-IL" sz="3200" kern="1200" dirty="0"/>
        </a:p>
        <a:p>
          <a:pPr marL="285750" lvl="1" indent="-285750" algn="r" defTabSz="1422400" rtl="1">
            <a:lnSpc>
              <a:spcPct val="90000"/>
            </a:lnSpc>
            <a:spcBef>
              <a:spcPct val="0"/>
            </a:spcBef>
            <a:spcAft>
              <a:spcPct val="15000"/>
            </a:spcAft>
            <a:buChar char="••"/>
          </a:pPr>
          <a:r>
            <a:rPr lang="he-IL" sz="3200" kern="1200" dirty="0" smtClean="0"/>
            <a:t>רשלנות</a:t>
          </a:r>
          <a:endParaRPr lang="he-IL" sz="3200" kern="1200" dirty="0"/>
        </a:p>
      </dsp:txBody>
      <dsp:txXfrm>
        <a:off x="8049768" y="1153426"/>
        <a:ext cx="3529012" cy="3140708"/>
      </dsp:txXfrm>
    </dsp:sp>
    <dsp:sp modelId="{4FE8E192-73A4-4D5D-920D-6033B0A91870}">
      <dsp:nvSpPr>
        <dsp:cNvPr id="0" name=""/>
        <dsp:cNvSpPr/>
      </dsp:nvSpPr>
      <dsp:spPr>
        <a:xfrm>
          <a:off x="4026693" y="231826"/>
          <a:ext cx="3529012" cy="921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rtl="1">
            <a:lnSpc>
              <a:spcPct val="90000"/>
            </a:lnSpc>
            <a:spcBef>
              <a:spcPct val="0"/>
            </a:spcBef>
            <a:spcAft>
              <a:spcPct val="35000"/>
            </a:spcAft>
          </a:pPr>
          <a:r>
            <a:rPr lang="he-IL" sz="3200" kern="1200" dirty="0" smtClean="0"/>
            <a:t>2. סכום האחריות</a:t>
          </a:r>
          <a:endParaRPr lang="he-IL" sz="3200" kern="1200" dirty="0"/>
        </a:p>
      </dsp:txBody>
      <dsp:txXfrm>
        <a:off x="4026693" y="231826"/>
        <a:ext cx="3529012" cy="921600"/>
      </dsp:txXfrm>
    </dsp:sp>
    <dsp:sp modelId="{4ACFCD8B-5D39-4F38-9E87-E7931F2787E6}">
      <dsp:nvSpPr>
        <dsp:cNvPr id="0" name=""/>
        <dsp:cNvSpPr/>
      </dsp:nvSpPr>
      <dsp:spPr>
        <a:xfrm>
          <a:off x="4026693" y="1153426"/>
          <a:ext cx="3529012" cy="314070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r" defTabSz="1422400" rtl="1">
            <a:lnSpc>
              <a:spcPct val="90000"/>
            </a:lnSpc>
            <a:spcBef>
              <a:spcPct val="0"/>
            </a:spcBef>
            <a:spcAft>
              <a:spcPct val="15000"/>
            </a:spcAft>
            <a:buChar char="••"/>
          </a:pPr>
          <a:r>
            <a:rPr lang="he-IL" sz="3200" kern="1200" dirty="0" smtClean="0"/>
            <a:t>התמורה ששולמה לספק</a:t>
          </a:r>
          <a:endParaRPr lang="he-IL" sz="3200" kern="1200" dirty="0"/>
        </a:p>
        <a:p>
          <a:pPr marL="285750" lvl="1" indent="-285750" algn="r" defTabSz="1422400" rtl="1">
            <a:lnSpc>
              <a:spcPct val="90000"/>
            </a:lnSpc>
            <a:spcBef>
              <a:spcPct val="0"/>
            </a:spcBef>
            <a:spcAft>
              <a:spcPct val="15000"/>
            </a:spcAft>
            <a:buChar char="••"/>
          </a:pPr>
          <a:r>
            <a:rPr lang="he-IL" sz="3200" kern="1200" dirty="0" smtClean="0"/>
            <a:t>סכום </a:t>
          </a:r>
          <a:r>
            <a:rPr lang="en-US" sz="3200" kern="1200" dirty="0" smtClean="0"/>
            <a:t>fix</a:t>
          </a:r>
          <a:endParaRPr lang="he-IL" sz="3200" kern="1200" dirty="0"/>
        </a:p>
        <a:p>
          <a:pPr marL="285750" lvl="1" indent="-285750" algn="r" defTabSz="1422400" rtl="1">
            <a:lnSpc>
              <a:spcPct val="90000"/>
            </a:lnSpc>
            <a:spcBef>
              <a:spcPct val="0"/>
            </a:spcBef>
            <a:spcAft>
              <a:spcPct val="15000"/>
            </a:spcAft>
            <a:buChar char="••"/>
          </a:pPr>
          <a:r>
            <a:rPr lang="he-IL" sz="3200" kern="1200" dirty="0" smtClean="0"/>
            <a:t>ללא הגבלה</a:t>
          </a:r>
          <a:endParaRPr lang="he-IL" sz="3200" kern="1200" dirty="0"/>
        </a:p>
      </dsp:txBody>
      <dsp:txXfrm>
        <a:off x="4026693" y="1153426"/>
        <a:ext cx="3529012" cy="3140708"/>
      </dsp:txXfrm>
    </dsp:sp>
    <dsp:sp modelId="{E15C644F-D9E2-4F07-A2BD-521152BB9D23}">
      <dsp:nvSpPr>
        <dsp:cNvPr id="0" name=""/>
        <dsp:cNvSpPr/>
      </dsp:nvSpPr>
      <dsp:spPr>
        <a:xfrm>
          <a:off x="3619" y="231826"/>
          <a:ext cx="3529012" cy="921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rtl="1">
            <a:lnSpc>
              <a:spcPct val="90000"/>
            </a:lnSpc>
            <a:spcBef>
              <a:spcPct val="0"/>
            </a:spcBef>
            <a:spcAft>
              <a:spcPct val="35000"/>
            </a:spcAft>
          </a:pPr>
          <a:r>
            <a:rPr lang="he-IL" sz="3200" kern="1200" dirty="0" smtClean="0"/>
            <a:t>3. סוג הנזק</a:t>
          </a:r>
          <a:endParaRPr lang="he-IL" sz="3200" kern="1200" dirty="0"/>
        </a:p>
      </dsp:txBody>
      <dsp:txXfrm>
        <a:off x="3619" y="231826"/>
        <a:ext cx="3529012" cy="921600"/>
      </dsp:txXfrm>
    </dsp:sp>
    <dsp:sp modelId="{BA2C2D84-E721-4935-BFF8-DDF4AD264C60}">
      <dsp:nvSpPr>
        <dsp:cNvPr id="0" name=""/>
        <dsp:cNvSpPr/>
      </dsp:nvSpPr>
      <dsp:spPr>
        <a:xfrm>
          <a:off x="3619" y="1153426"/>
          <a:ext cx="3529012" cy="314070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r" defTabSz="1422400" rtl="1">
            <a:lnSpc>
              <a:spcPct val="90000"/>
            </a:lnSpc>
            <a:spcBef>
              <a:spcPct val="0"/>
            </a:spcBef>
            <a:spcAft>
              <a:spcPct val="15000"/>
            </a:spcAft>
            <a:buChar char="••"/>
          </a:pPr>
          <a:r>
            <a:rPr lang="he-IL" sz="3200" kern="1200" dirty="0" smtClean="0"/>
            <a:t>ישיר</a:t>
          </a:r>
          <a:endParaRPr lang="he-IL" sz="3200" kern="1200" dirty="0"/>
        </a:p>
        <a:p>
          <a:pPr marL="285750" lvl="1" indent="-285750" algn="r" defTabSz="1422400" rtl="1">
            <a:lnSpc>
              <a:spcPct val="90000"/>
            </a:lnSpc>
            <a:spcBef>
              <a:spcPct val="0"/>
            </a:spcBef>
            <a:spcAft>
              <a:spcPct val="15000"/>
            </a:spcAft>
            <a:buChar char="••"/>
          </a:pPr>
          <a:r>
            <a:rPr lang="he-IL" sz="3200" kern="1200" dirty="0" smtClean="0"/>
            <a:t>עקיף / תוצאתי / מרוחק</a:t>
          </a:r>
          <a:endParaRPr lang="he-IL" sz="3200" kern="1200" dirty="0"/>
        </a:p>
        <a:p>
          <a:pPr marL="285750" lvl="1" indent="-285750" algn="r" defTabSz="1422400" rtl="1">
            <a:lnSpc>
              <a:spcPct val="90000"/>
            </a:lnSpc>
            <a:spcBef>
              <a:spcPct val="0"/>
            </a:spcBef>
            <a:spcAft>
              <a:spcPct val="15000"/>
            </a:spcAft>
            <a:buChar char="••"/>
          </a:pPr>
          <a:r>
            <a:rPr lang="he-IL" sz="3200" kern="1200" dirty="0" smtClean="0"/>
            <a:t>ספציפי (רכש חלופי, אובדן רווחים, אובדן נתונים, פגיעה בסודיות וכו') </a:t>
          </a:r>
          <a:endParaRPr lang="he-IL" sz="3200" kern="1200" dirty="0"/>
        </a:p>
      </dsp:txBody>
      <dsp:txXfrm>
        <a:off x="3619" y="1153426"/>
        <a:ext cx="3529012" cy="31407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EF84C-A570-4719-B67D-720C10E05C38}">
      <dsp:nvSpPr>
        <dsp:cNvPr id="0" name=""/>
        <dsp:cNvSpPr/>
      </dsp:nvSpPr>
      <dsp:spPr>
        <a:xfrm>
          <a:off x="8906553" y="0"/>
          <a:ext cx="2541081" cy="16292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he-IL" sz="3600" kern="1200" dirty="0" smtClean="0"/>
            <a:t>פיצוי לקוחות על תקלות שירות</a:t>
          </a:r>
          <a:endParaRPr lang="he-IL" sz="3600" kern="1200" dirty="0"/>
        </a:p>
      </dsp:txBody>
      <dsp:txXfrm>
        <a:off x="8954271" y="47718"/>
        <a:ext cx="2445645" cy="1533777"/>
      </dsp:txXfrm>
    </dsp:sp>
    <dsp:sp modelId="{BB62C05F-8C1A-4830-AC60-D9EA5B5B2421}">
      <dsp:nvSpPr>
        <dsp:cNvPr id="0" name=""/>
        <dsp:cNvSpPr/>
      </dsp:nvSpPr>
      <dsp:spPr>
        <a:xfrm>
          <a:off x="5938570" y="0"/>
          <a:ext cx="2541081" cy="16292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he-IL" sz="3600" kern="1200" dirty="0" smtClean="0"/>
            <a:t>חיוב עודף של ספקים</a:t>
          </a:r>
          <a:endParaRPr lang="he-IL" sz="3600" kern="1200" dirty="0"/>
        </a:p>
      </dsp:txBody>
      <dsp:txXfrm>
        <a:off x="5986288" y="47718"/>
        <a:ext cx="2445645" cy="1533777"/>
      </dsp:txXfrm>
    </dsp:sp>
    <dsp:sp modelId="{BAE35065-BC7C-49B3-B3A6-3E2C23A83E70}">
      <dsp:nvSpPr>
        <dsp:cNvPr id="0" name=""/>
        <dsp:cNvSpPr/>
      </dsp:nvSpPr>
      <dsp:spPr>
        <a:xfrm>
          <a:off x="2970588" y="0"/>
          <a:ext cx="2541081" cy="16292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he-IL" sz="3600" kern="1200" dirty="0" smtClean="0"/>
            <a:t>גבייה שגויה מלקוחות</a:t>
          </a:r>
          <a:endParaRPr lang="he-IL" sz="3600" kern="1200" dirty="0"/>
        </a:p>
      </dsp:txBody>
      <dsp:txXfrm>
        <a:off x="3018306" y="47718"/>
        <a:ext cx="2445645" cy="1533777"/>
      </dsp:txXfrm>
    </dsp:sp>
    <dsp:sp modelId="{2CC90DF2-772C-4241-99AC-DA2707A8856F}">
      <dsp:nvSpPr>
        <dsp:cNvPr id="0" name=""/>
        <dsp:cNvSpPr/>
      </dsp:nvSpPr>
      <dsp:spPr>
        <a:xfrm>
          <a:off x="2605" y="0"/>
          <a:ext cx="2541081" cy="16292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he-IL" sz="3600" kern="1200" dirty="0" smtClean="0"/>
            <a:t>עלות יידוע הלקוחות</a:t>
          </a:r>
          <a:endParaRPr lang="he-IL" sz="3600" kern="1200" dirty="0"/>
        </a:p>
      </dsp:txBody>
      <dsp:txXfrm>
        <a:off x="50323" y="47718"/>
        <a:ext cx="2445645" cy="153377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4861" y="0"/>
            <a:ext cx="3079202" cy="512304"/>
          </a:xfrm>
          <a:prstGeom prst="rect">
            <a:avLst/>
          </a:prstGeom>
        </p:spPr>
        <p:txBody>
          <a:bodyPr vert="horz" lIns="94796" tIns="47398" rIns="94796" bIns="47398" rtlCol="1"/>
          <a:lstStyle>
            <a:lvl1pPr algn="r">
              <a:defRPr sz="1200"/>
            </a:lvl1pPr>
          </a:lstStyle>
          <a:p>
            <a:endParaRPr lang="he-IL"/>
          </a:p>
        </p:txBody>
      </p:sp>
      <p:sp>
        <p:nvSpPr>
          <p:cNvPr id="3" name="Date Placeholder 2"/>
          <p:cNvSpPr>
            <a:spLocks noGrp="1"/>
          </p:cNvSpPr>
          <p:nvPr>
            <p:ph type="dt" sz="quarter" idx="1"/>
          </p:nvPr>
        </p:nvSpPr>
        <p:spPr>
          <a:xfrm>
            <a:off x="1659" y="0"/>
            <a:ext cx="3079202" cy="512304"/>
          </a:xfrm>
          <a:prstGeom prst="rect">
            <a:avLst/>
          </a:prstGeom>
        </p:spPr>
        <p:txBody>
          <a:bodyPr vert="horz" lIns="94796" tIns="47398" rIns="94796" bIns="47398" rtlCol="1"/>
          <a:lstStyle>
            <a:lvl1pPr algn="l">
              <a:defRPr sz="1200"/>
            </a:lvl1pPr>
          </a:lstStyle>
          <a:p>
            <a:fld id="{5D8F1AF5-AEF6-42B5-A445-416A415C32D9}" type="datetime9">
              <a:rPr lang="he-IL" smtClean="0"/>
              <a:t>13 פברואר, 2016</a:t>
            </a:fld>
            <a:endParaRPr lang="he-IL"/>
          </a:p>
        </p:txBody>
      </p:sp>
      <p:sp>
        <p:nvSpPr>
          <p:cNvPr id="4" name="Footer Placeholder 3"/>
          <p:cNvSpPr>
            <a:spLocks noGrp="1"/>
          </p:cNvSpPr>
          <p:nvPr>
            <p:ph type="ftr" sz="quarter" idx="2"/>
          </p:nvPr>
        </p:nvSpPr>
        <p:spPr>
          <a:xfrm>
            <a:off x="4024861" y="9720673"/>
            <a:ext cx="3079202" cy="512303"/>
          </a:xfrm>
          <a:prstGeom prst="rect">
            <a:avLst/>
          </a:prstGeom>
        </p:spPr>
        <p:txBody>
          <a:bodyPr vert="horz" lIns="94796" tIns="47398" rIns="94796" bIns="47398" rtlCol="1" anchor="b"/>
          <a:lstStyle>
            <a:lvl1pPr algn="r">
              <a:defRPr sz="1200"/>
            </a:lvl1pPr>
          </a:lstStyle>
          <a:p>
            <a:endParaRPr lang="he-IL"/>
          </a:p>
        </p:txBody>
      </p:sp>
      <p:sp>
        <p:nvSpPr>
          <p:cNvPr id="5" name="Slide Number Placeholder 4"/>
          <p:cNvSpPr>
            <a:spLocks noGrp="1"/>
          </p:cNvSpPr>
          <p:nvPr>
            <p:ph type="sldNum" sz="quarter" idx="3"/>
          </p:nvPr>
        </p:nvSpPr>
        <p:spPr>
          <a:xfrm>
            <a:off x="1659" y="9720673"/>
            <a:ext cx="3079202" cy="512303"/>
          </a:xfrm>
          <a:prstGeom prst="rect">
            <a:avLst/>
          </a:prstGeom>
        </p:spPr>
        <p:txBody>
          <a:bodyPr vert="horz" lIns="94796" tIns="47398" rIns="94796" bIns="47398" rtlCol="1" anchor="b"/>
          <a:lstStyle>
            <a:lvl1pPr algn="l">
              <a:defRPr sz="1200"/>
            </a:lvl1pPr>
          </a:lstStyle>
          <a:p>
            <a:fld id="{9C91257A-25A9-4A1B-B754-7EA1C0AE25F3}" type="slidenum">
              <a:rPr lang="he-IL" smtClean="0"/>
              <a:t>‹#›</a:t>
            </a:fld>
            <a:endParaRPr lang="he-IL"/>
          </a:p>
        </p:txBody>
      </p:sp>
    </p:spTree>
    <p:extLst>
      <p:ext uri="{BB962C8B-B14F-4D97-AF65-F5344CB8AC3E}">
        <p14:creationId xmlns:p14="http://schemas.microsoft.com/office/powerpoint/2010/main" val="340577280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5636" y="0"/>
            <a:ext cx="3078427" cy="511731"/>
          </a:xfrm>
          <a:prstGeom prst="rect">
            <a:avLst/>
          </a:prstGeom>
        </p:spPr>
        <p:txBody>
          <a:bodyPr vert="horz" lIns="94796" tIns="47398" rIns="94796" bIns="47398" rtlCol="1"/>
          <a:lstStyle>
            <a:lvl1pPr algn="r">
              <a:defRPr sz="1200"/>
            </a:lvl1pPr>
          </a:lstStyle>
          <a:p>
            <a:endParaRPr lang="he-IL"/>
          </a:p>
        </p:txBody>
      </p:sp>
      <p:sp>
        <p:nvSpPr>
          <p:cNvPr id="3" name="Date Placeholder 2"/>
          <p:cNvSpPr>
            <a:spLocks noGrp="1"/>
          </p:cNvSpPr>
          <p:nvPr>
            <p:ph type="dt" idx="1"/>
          </p:nvPr>
        </p:nvSpPr>
        <p:spPr>
          <a:xfrm>
            <a:off x="1646" y="0"/>
            <a:ext cx="3078427" cy="511731"/>
          </a:xfrm>
          <a:prstGeom prst="rect">
            <a:avLst/>
          </a:prstGeom>
        </p:spPr>
        <p:txBody>
          <a:bodyPr vert="horz" lIns="94796" tIns="47398" rIns="94796" bIns="47398" rtlCol="1"/>
          <a:lstStyle>
            <a:lvl1pPr algn="l">
              <a:defRPr sz="1200"/>
            </a:lvl1pPr>
          </a:lstStyle>
          <a:p>
            <a:fld id="{CA7400DD-CB3A-42A4-A8AB-08C02D42F843}" type="datetime9">
              <a:rPr lang="he-IL" smtClean="0"/>
              <a:t>13 פברואר, 2016</a:t>
            </a:fld>
            <a:endParaRPr lang="he-IL"/>
          </a:p>
        </p:txBody>
      </p:sp>
      <p:sp>
        <p:nvSpPr>
          <p:cNvPr id="4" name="Slide Image Placeholder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4796" tIns="47398" rIns="94796" bIns="47398" rtlCol="1" anchor="ctr"/>
          <a:lstStyle/>
          <a:p>
            <a:endParaRPr lang="he-IL"/>
          </a:p>
        </p:txBody>
      </p:sp>
      <p:sp>
        <p:nvSpPr>
          <p:cNvPr id="5" name="Notes Placeholder 4"/>
          <p:cNvSpPr>
            <a:spLocks noGrp="1"/>
          </p:cNvSpPr>
          <p:nvPr>
            <p:ph type="body" sz="quarter" idx="3"/>
          </p:nvPr>
        </p:nvSpPr>
        <p:spPr>
          <a:xfrm>
            <a:off x="710407" y="4861442"/>
            <a:ext cx="5683250" cy="4605576"/>
          </a:xfrm>
          <a:prstGeom prst="rect">
            <a:avLst/>
          </a:prstGeom>
        </p:spPr>
        <p:txBody>
          <a:bodyPr vert="horz" lIns="94796" tIns="47398" rIns="94796" bIns="47398"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4025636" y="9721106"/>
            <a:ext cx="3078427" cy="511731"/>
          </a:xfrm>
          <a:prstGeom prst="rect">
            <a:avLst/>
          </a:prstGeom>
        </p:spPr>
        <p:txBody>
          <a:bodyPr vert="horz" lIns="94796" tIns="47398" rIns="94796" bIns="47398" rtlCol="1" anchor="b"/>
          <a:lstStyle>
            <a:lvl1pPr algn="r">
              <a:defRPr sz="1200"/>
            </a:lvl1pPr>
          </a:lstStyle>
          <a:p>
            <a:endParaRPr lang="he-IL"/>
          </a:p>
        </p:txBody>
      </p:sp>
      <p:sp>
        <p:nvSpPr>
          <p:cNvPr id="7" name="Slide Number Placeholder 6"/>
          <p:cNvSpPr>
            <a:spLocks noGrp="1"/>
          </p:cNvSpPr>
          <p:nvPr>
            <p:ph type="sldNum" sz="quarter" idx="5"/>
          </p:nvPr>
        </p:nvSpPr>
        <p:spPr>
          <a:xfrm>
            <a:off x="1646" y="9721106"/>
            <a:ext cx="3078427" cy="511731"/>
          </a:xfrm>
          <a:prstGeom prst="rect">
            <a:avLst/>
          </a:prstGeom>
        </p:spPr>
        <p:txBody>
          <a:bodyPr vert="horz" lIns="94796" tIns="47398" rIns="94796" bIns="47398" rtlCol="1" anchor="b"/>
          <a:lstStyle>
            <a:lvl1pPr algn="l">
              <a:defRPr sz="1200"/>
            </a:lvl1pPr>
          </a:lstStyle>
          <a:p>
            <a:fld id="{5CD7DCE6-774B-443F-8EE0-A83D837D9103}" type="slidenum">
              <a:rPr lang="he-IL" smtClean="0"/>
              <a:t>‹#›</a:t>
            </a:fld>
            <a:endParaRPr lang="he-IL"/>
          </a:p>
        </p:txBody>
      </p:sp>
    </p:spTree>
    <p:extLst>
      <p:ext uri="{BB962C8B-B14F-4D97-AF65-F5344CB8AC3E}">
        <p14:creationId xmlns:p14="http://schemas.microsoft.com/office/powerpoint/2010/main" val="1821173714"/>
      </p:ext>
    </p:extLst>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Title 28"/>
          <p:cNvSpPr>
            <a:spLocks noGrp="1"/>
          </p:cNvSpPr>
          <p:nvPr>
            <p:ph type="ctrTitle"/>
          </p:nvPr>
        </p:nvSpPr>
        <p:spPr>
          <a:xfrm>
            <a:off x="508000" y="4853412"/>
            <a:ext cx="11277600" cy="1222375"/>
          </a:xfrm>
        </p:spPr>
        <p:txBody>
          <a:bodyPr anchor="t"/>
          <a:lstStyle/>
          <a:p>
            <a:r>
              <a:rPr kumimoji="0" lang="en-US" smtClean="0"/>
              <a:t>Click to edit Master title style</a:t>
            </a:r>
            <a:endParaRPr kumimoji="0" lang="en-US" dirty="0"/>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algn="r"/>
            <a:r>
              <a:rPr lang="he-IL" dirty="0" smtClean="0"/>
              <a:t>פברואר 2014</a:t>
            </a:r>
            <a:endParaRPr lang="en-US" dirty="0"/>
          </a:p>
        </p:txBody>
      </p:sp>
      <p:sp>
        <p:nvSpPr>
          <p:cNvPr id="2" name="Footer Placeholder 1"/>
          <p:cNvSpPr>
            <a:spLocks noGrp="1"/>
          </p:cNvSpPr>
          <p:nvPr>
            <p:ph type="ftr" sz="quarter" idx="11"/>
          </p:nvPr>
        </p:nvSpPr>
        <p:spPr/>
        <p:txBody>
          <a:bodyPr/>
          <a:lstStyle>
            <a:lvl1pPr algn="r" rtl="1">
              <a:defRPr/>
            </a:lvl1pPr>
          </a:lstStyle>
          <a:p>
            <a:endParaRPr lang="en-US" dirty="0"/>
          </a:p>
        </p:txBody>
      </p:sp>
      <p:sp>
        <p:nvSpPr>
          <p:cNvPr id="15" name="Slide Number Placeholder 14"/>
          <p:cNvSpPr>
            <a:spLocks noGrp="1"/>
          </p:cNvSpPr>
          <p:nvPr>
            <p:ph type="sldNum" sz="quarter" idx="12"/>
          </p:nvPr>
        </p:nvSpPr>
        <p:spPr>
          <a:xfrm>
            <a:off x="10972800" y="6473952"/>
            <a:ext cx="1011936" cy="246888"/>
          </a:xfrm>
        </p:spPr>
        <p:txBody>
          <a:bodyPr/>
          <a:lstStyle/>
          <a:p>
            <a:fld id="{CA15C064-DD44-4CAC-873E-2D1F54821676}" type="slidenum">
              <a:rPr kumimoji="0" lang="en-US" smtClean="0"/>
              <a:pPr eaLnBrk="1" latinLnBrk="0" hangingPunct="1"/>
              <a:t>‹#›</a:t>
            </a:fld>
            <a:endParaRPr kumimoji="0" lang="en-US" dirty="0"/>
          </a:p>
        </p:txBody>
      </p:sp>
      <p:pic>
        <p:nvPicPr>
          <p:cNvPr id="2050" name="Picture 2" descr="C:\temp\RGR_logo_hebrew.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67541" y="908720"/>
            <a:ext cx="9217024" cy="8938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r>
              <a:rPr lang="he-IL" smtClean="0"/>
              <a:t>נובמבר 2011</a:t>
            </a:r>
            <a:endParaRPr lang="en-US"/>
          </a:p>
        </p:txBody>
      </p:sp>
      <p:sp>
        <p:nvSpPr>
          <p:cNvPr id="5" name="Footer Placeholder 4"/>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r>
              <a:rPr lang="he-IL" smtClean="0"/>
              <a:t>נובמבר 2011</a:t>
            </a:r>
            <a:endParaRPr lang="en-US"/>
          </a:p>
        </p:txBody>
      </p:sp>
      <p:sp>
        <p:nvSpPr>
          <p:cNvPr id="5" name="Footer Placeholder 4"/>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hasCustomPrompt="1"/>
          </p:nvPr>
        </p:nvSpPr>
        <p:spPr>
          <a:xfrm>
            <a:off x="406400" y="718592"/>
            <a:ext cx="11582400" cy="838200"/>
          </a:xfrm>
        </p:spPr>
        <p:txBody>
          <a:bodyPr>
            <a:noAutofit/>
          </a:bodyPr>
          <a:lstStyle>
            <a:lvl1pPr>
              <a:lnSpc>
                <a:spcPts val="4200"/>
              </a:lnSpc>
              <a:defRPr sz="6000">
                <a:effectLst>
                  <a:glow rad="88900">
                    <a:srgbClr val="00B0F0">
                      <a:alpha val="36000"/>
                    </a:srgbClr>
                  </a:glow>
                </a:effectLst>
              </a:defRPr>
            </a:lvl1pPr>
          </a:lstStyle>
          <a:p>
            <a:r>
              <a:rPr kumimoji="0" lang="he-IL" dirty="0" smtClean="0"/>
              <a:t>כותרת</a:t>
            </a:r>
            <a:endParaRPr kumimoji="0" lang="en-US" dirty="0"/>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pic>
        <p:nvPicPr>
          <p:cNvPr id="7" name="Picture 2" descr="C:\temp\RGR_logo_hebrew.gif"/>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11000"/>
                    </a14:imgEffect>
                  </a14:imgLayer>
                </a14:imgProps>
              </a:ext>
              <a:ext uri="{28A0092B-C50C-407E-A947-70E740481C1C}">
                <a14:useLocalDpi xmlns:a14="http://schemas.microsoft.com/office/drawing/2010/main" val="0"/>
              </a:ext>
            </a:extLst>
          </a:blip>
          <a:srcRect/>
          <a:stretch>
            <a:fillRect/>
          </a:stretch>
        </p:blipFill>
        <p:spPr bwMode="auto">
          <a:xfrm>
            <a:off x="47328" y="44624"/>
            <a:ext cx="4704523" cy="456258"/>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pPr algn="r"/>
            <a:r>
              <a:rPr lang="he-IL" dirty="0" smtClean="0"/>
              <a:t>פברואר </a:t>
            </a:r>
            <a:r>
              <a:rPr lang="he-IL" dirty="0" smtClean="0"/>
              <a:t>2016</a:t>
            </a:r>
            <a:endParaRPr lang="en-US" dirty="0"/>
          </a:p>
        </p:txBody>
      </p:sp>
      <p:sp>
        <p:nvSpPr>
          <p:cNvPr id="3" name="Footer Placeholder 2"/>
          <p:cNvSpPr>
            <a:spLocks noGrp="1"/>
          </p:cNvSpPr>
          <p:nvPr>
            <p:ph type="ftr" sz="quarter" idx="11"/>
          </p:nvPr>
        </p:nvSpPr>
        <p:spPr/>
        <p:txBody>
          <a:bodyPr/>
          <a:lstStyle/>
          <a:p>
            <a:pPr rtl="1"/>
            <a:r>
              <a:rPr lang="he-IL" dirty="0" smtClean="0"/>
              <a:t>הסכמי מחשוב – הרצאה למנהלי רכש</a:t>
            </a:r>
            <a:endParaRPr lang="en-US" dirty="0"/>
          </a:p>
        </p:txBody>
      </p:sp>
      <p:sp>
        <p:nvSpPr>
          <p:cNvPr id="4" name="Slide Number Placeholder 3"/>
          <p:cNvSpPr>
            <a:spLocks noGrp="1"/>
          </p:cNvSpPr>
          <p:nvPr>
            <p:ph type="sldNum" sz="quarter" idx="12"/>
          </p:nvPr>
        </p:nvSpPr>
        <p:spPr/>
        <p:txBody>
          <a:bodyPr/>
          <a:lstStyle>
            <a:lvl1pPr>
              <a:defRPr>
                <a:solidFill>
                  <a:srgbClr val="7030A0"/>
                </a:solidFill>
              </a:defRPr>
            </a:lvl1pPr>
          </a:lstStyle>
          <a:p>
            <a:fld id="{CA15C064-DD44-4CAC-873E-2D1F54821676}"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pPr eaLnBrk="1" latinLnBrk="0" hangingPunct="1"/>
            <a:r>
              <a:rPr lang="he-IL" smtClean="0"/>
              <a:t>נובמבר 2011</a:t>
            </a:r>
            <a:endParaRPr lang="en-US"/>
          </a:p>
        </p:txBody>
      </p:sp>
      <p:sp>
        <p:nvSpPr>
          <p:cNvPr id="11" name="Footer Placeholder 10"/>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16" name="Slide Number Placeholder 1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eaLnBrk="1" latinLnBrk="0" hangingPunct="1"/>
            <a:r>
              <a:rPr lang="he-IL" smtClean="0"/>
              <a:t>נובמבר 2011</a:t>
            </a:r>
            <a:endParaRPr lang="en-US"/>
          </a:p>
        </p:txBody>
      </p:sp>
      <p:sp>
        <p:nvSpPr>
          <p:cNvPr id="10" name="Footer Placeholder 9"/>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eaLnBrk="1" latinLnBrk="0" hangingPunct="1"/>
            <a:r>
              <a:rPr lang="he-IL" smtClean="0"/>
              <a:t>נובמבר 2011</a:t>
            </a:r>
            <a:endParaRPr lang="en-US"/>
          </a:p>
        </p:txBody>
      </p:sp>
      <p:sp>
        <p:nvSpPr>
          <p:cNvPr id="6" name="Footer Placeholder 5"/>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7" name="Slide Number Placeholder 6"/>
          <p:cNvSpPr>
            <a:spLocks noGrp="1"/>
          </p:cNvSpPr>
          <p:nvPr>
            <p:ph type="sldNum" sz="quarter" idx="12"/>
          </p:nvPr>
        </p:nvSpPr>
        <p:spPr>
          <a:xfrm>
            <a:off x="10972800" y="6477000"/>
            <a:ext cx="1016000" cy="246888"/>
          </a:xfrm>
        </p:spPr>
        <p:txBody>
          <a:bodyPr/>
          <a:lstStyle/>
          <a:p>
            <a:fld id="{CA15C064-DD44-4CAC-873E-2D1F54821676}" type="slidenum">
              <a:rPr kumimoji="0" lang="en-US" smtClean="0"/>
              <a:pPr eaLnBrk="1" latinLnBrk="0" hangingPunct="1"/>
              <a:t>‹#›</a:t>
            </a:fld>
            <a:endParaRPr kumimoji="0" lang="en-US" dirty="0"/>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r>
              <a:rPr lang="he-IL" smtClean="0"/>
              <a:t>נובמבר 2011</a:t>
            </a:r>
            <a:endParaRPr lang="en-US"/>
          </a:p>
        </p:txBody>
      </p:sp>
      <p:sp>
        <p:nvSpPr>
          <p:cNvPr id="21" name="Footer Placeholder 20"/>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r>
              <a:rPr lang="he-IL" smtClean="0"/>
              <a:t>נובמבר 2011</a:t>
            </a:r>
            <a:endParaRPr lang="en-US"/>
          </a:p>
        </p:txBody>
      </p:sp>
      <p:sp>
        <p:nvSpPr>
          <p:cNvPr id="24" name="Footer Placeholder 23"/>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eaLnBrk="1" latinLnBrk="0" hangingPunct="1"/>
            <a:r>
              <a:rPr lang="he-IL" smtClean="0"/>
              <a:t>נובמבר 2011</a:t>
            </a:r>
            <a:endParaRPr lang="en-US"/>
          </a:p>
        </p:txBody>
      </p:sp>
      <p:sp>
        <p:nvSpPr>
          <p:cNvPr id="29" name="Footer Placeholder 28"/>
          <p:cNvSpPr>
            <a:spLocks noGrp="1"/>
          </p:cNvSpPr>
          <p:nvPr>
            <p:ph type="ftr" sz="quarter" idx="11"/>
          </p:nvPr>
        </p:nvSpPr>
        <p:spPr/>
        <p:txBody>
          <a:bodyPr/>
          <a:lstStyle/>
          <a:p>
            <a:r>
              <a:rPr kumimoji="0" lang="he-IL" smtClean="0"/>
              <a:t>כנס </a:t>
            </a:r>
            <a:r>
              <a:rPr kumimoji="0" lang="en-US" smtClean="0"/>
              <a:t>Harmon.ie</a:t>
            </a:r>
            <a:endParaRPr kumimoji="0" lang="en-US" dirty="0"/>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eaLnBrk="1" latinLnBrk="0" hangingPunct="1"/>
            <a:r>
              <a:rPr lang="he-IL" smtClean="0"/>
              <a:t>נובמבר 2011</a:t>
            </a:r>
            <a:endParaRPr lang="en-US"/>
          </a:p>
        </p:txBody>
      </p:sp>
      <p:sp>
        <p:nvSpPr>
          <p:cNvPr id="5" name="Footer Placeholder 4"/>
          <p:cNvSpPr>
            <a:spLocks noGrp="1"/>
          </p:cNvSpPr>
          <p:nvPr>
            <p:ph type="ftr" sz="quarter" idx="11"/>
          </p:nvPr>
        </p:nvSpPr>
        <p:spPr/>
        <p:txBody>
          <a:bodyPr/>
          <a:lstStyle/>
          <a:p>
            <a:r>
              <a:rPr kumimoji="0" lang="he-IL" smtClean="0"/>
              <a:t>כנס </a:t>
            </a:r>
            <a:r>
              <a:rPr kumimoji="0" lang="en-US" smtClean="0"/>
              <a:t>Harmon.ie</a:t>
            </a:r>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microsoft.com/office/2007/relationships/hdphoto" Target="../media/hdphoto2.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grayscl/>
            <a:extLst>
              <a:ext uri="{BEBA8EAE-BF5A-486C-A8C5-ECC9F3942E4B}">
                <a14:imgProps xmlns:a14="http://schemas.microsoft.com/office/drawing/2010/main">
                  <a14:imgLayer r:embed="rId14">
                    <a14:imgEffect>
                      <a14:artisticPencilSketch trans="15000" pressure="23"/>
                    </a14:imgEffect>
                    <a14:imgEffect>
                      <a14:sharpenSoften amount="-50000"/>
                    </a14:imgEffect>
                    <a14:imgEffect>
                      <a14:saturation sat="60000"/>
                    </a14:imgEffect>
                    <a14:imgEffect>
                      <a14:brightnessContrast bright="-9000" contrast="18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rgbClr val="0070C0"/>
                </a:solidFill>
              </a:defRPr>
            </a:lvl1pPr>
          </a:lstStyle>
          <a:p>
            <a:pPr algn="r"/>
            <a:r>
              <a:rPr lang="he-IL" dirty="0" smtClean="0"/>
              <a:t>פברואר 2014</a:t>
            </a:r>
            <a:endParaRPr lang="en-US" dirty="0"/>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rgbClr val="0070C0"/>
                </a:solidFill>
              </a:defRPr>
            </a:lvl1pPr>
          </a:lstStyle>
          <a:p>
            <a:pPr rtl="1"/>
            <a:r>
              <a:rPr lang="he-IL" dirty="0" smtClean="0"/>
              <a:t>הגבלים עסקיים וקניין רוחני</a:t>
            </a:r>
            <a:endParaRPr lang="en-US" dirty="0"/>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eaLnBrk="1" latinLnBrk="0" hangingPunct="1"/>
              <a:t>‹#›</a:t>
            </a:fld>
            <a:endParaRPr kumimoji="0" lang="en-US" dirty="0">
              <a:solidFill>
                <a:schemeClr val="accent1">
                  <a:shade val="75000"/>
                </a:schemeClr>
              </a:solidFill>
            </a:endParaRPr>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he-IL" dirty="0" smtClean="0"/>
              <a:t>כותרת</a:t>
            </a:r>
            <a:endParaRPr kumimoji="0" lang="en-US" dirty="0"/>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pic>
        <p:nvPicPr>
          <p:cNvPr id="1026" name="Picture 2" descr="C:\temp\RGR_logo_hebrew.gif"/>
          <p:cNvPicPr>
            <a:picLocks noChangeAspect="1" noChangeArrowheads="1"/>
          </p:cNvPicPr>
          <p:nvPr/>
        </p:nvPicPr>
        <p:blipFill>
          <a:blip r:embed="rId15" cstate="print">
            <a:extLst>
              <a:ext uri="{BEBA8EAE-BF5A-486C-A8C5-ECC9F3942E4B}">
                <a14:imgProps xmlns:a14="http://schemas.microsoft.com/office/drawing/2010/main">
                  <a14:imgLayer r:embed="rId16">
                    <a14:imgEffect>
                      <a14:brightnessContrast contrast="-11000"/>
                    </a14:imgEffect>
                  </a14:imgLayer>
                </a14:imgProps>
              </a:ext>
              <a:ext uri="{28A0092B-C50C-407E-A947-70E740481C1C}">
                <a14:useLocalDpi xmlns:a14="http://schemas.microsoft.com/office/drawing/2010/main" val="0"/>
              </a:ext>
            </a:extLst>
          </a:blip>
          <a:srcRect/>
          <a:stretch>
            <a:fillRect/>
          </a:stretch>
        </p:blipFill>
        <p:spPr bwMode="auto">
          <a:xfrm>
            <a:off x="47328" y="44624"/>
            <a:ext cx="4704523" cy="4562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r"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AVANG@RGR.CO.I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00" y="2710681"/>
            <a:ext cx="11277600" cy="1222375"/>
          </a:xfrm>
        </p:spPr>
        <p:txBody>
          <a:bodyPr>
            <a:noAutofit/>
          </a:bodyPr>
          <a:lstStyle/>
          <a:p>
            <a:r>
              <a:rPr lang="he-IL" sz="6600" dirty="0" smtClean="0">
                <a:effectLst>
                  <a:outerShdw blurRad="38100" dist="38100" dir="2700000" algn="tl">
                    <a:srgbClr val="000000">
                      <a:alpha val="24000"/>
                    </a:srgbClr>
                  </a:outerShdw>
                  <a:reflection stA="16000" endPos="56000" dir="5400000" sy="-90000" algn="bl" rotWithShape="0"/>
                </a:effectLst>
              </a:rPr>
              <a:t>הפורום הישראלי לתפעול – </a:t>
            </a:r>
            <a:r>
              <a:rPr lang="en-US" sz="6600" dirty="0" smtClean="0">
                <a:effectLst>
                  <a:outerShdw blurRad="38100" dist="38100" dir="2700000" algn="tl">
                    <a:srgbClr val="000000">
                      <a:alpha val="24000"/>
                    </a:srgbClr>
                  </a:outerShdw>
                  <a:reflection stA="16000" endPos="56000" dir="5400000" sy="-90000" algn="bl" rotWithShape="0"/>
                </a:effectLst>
              </a:rPr>
              <a:t/>
            </a:r>
            <a:br>
              <a:rPr lang="en-US" sz="6600" dirty="0" smtClean="0">
                <a:effectLst>
                  <a:outerShdw blurRad="38100" dist="38100" dir="2700000" algn="tl">
                    <a:srgbClr val="000000">
                      <a:alpha val="24000"/>
                    </a:srgbClr>
                  </a:outerShdw>
                  <a:reflection stA="16000" endPos="56000" dir="5400000" sy="-90000" algn="bl" rotWithShape="0"/>
                </a:effectLst>
              </a:rPr>
            </a:br>
            <a:r>
              <a:rPr lang="he-IL" sz="6600" dirty="0" smtClean="0">
                <a:effectLst>
                  <a:outerShdw blurRad="38100" dist="38100" dir="2700000" algn="tl">
                    <a:srgbClr val="000000">
                      <a:alpha val="24000"/>
                    </a:srgbClr>
                  </a:outerShdw>
                  <a:reflection stA="16000" endPos="56000" dir="5400000" sy="-90000" algn="bl" rotWithShape="0"/>
                </a:effectLst>
              </a:rPr>
              <a:t>חוזים מול ספקי מערכות מידע</a:t>
            </a:r>
            <a:br>
              <a:rPr lang="he-IL" sz="6600" dirty="0" smtClean="0">
                <a:effectLst>
                  <a:outerShdw blurRad="38100" dist="38100" dir="2700000" algn="tl">
                    <a:srgbClr val="000000">
                      <a:alpha val="24000"/>
                    </a:srgbClr>
                  </a:outerShdw>
                  <a:reflection stA="16000" endPos="56000" dir="5400000" sy="-90000" algn="bl" rotWithShape="0"/>
                </a:effectLst>
              </a:rPr>
            </a:br>
            <a:r>
              <a:rPr lang="he-IL" sz="5400" dirty="0">
                <a:effectLst>
                  <a:outerShdw blurRad="38100" dist="38100" dir="2700000" algn="tl">
                    <a:srgbClr val="000000">
                      <a:alpha val="24000"/>
                    </a:srgbClr>
                  </a:outerShdw>
                  <a:reflection stA="16000" endPos="56000" dir="5400000" sy="-90000" algn="bl" rotWithShape="0"/>
                </a:effectLst>
              </a:rPr>
              <a:t/>
            </a:r>
            <a:br>
              <a:rPr lang="he-IL" sz="5400" dirty="0">
                <a:effectLst>
                  <a:outerShdw blurRad="38100" dist="38100" dir="2700000" algn="tl">
                    <a:srgbClr val="000000">
                      <a:alpha val="24000"/>
                    </a:srgbClr>
                  </a:outerShdw>
                  <a:reflection stA="16000" endPos="56000" dir="5400000" sy="-90000" algn="bl" rotWithShape="0"/>
                </a:effectLst>
              </a:rPr>
            </a:br>
            <a:r>
              <a:rPr lang="he-IL" sz="7200" dirty="0" smtClean="0">
                <a:effectLst>
                  <a:outerShdw blurRad="38100" dist="38100" dir="2700000" algn="tl">
                    <a:srgbClr val="000000">
                      <a:alpha val="24000"/>
                    </a:srgbClr>
                  </a:outerShdw>
                  <a:reflection stA="16000" endPos="56000" dir="5400000" sy="-90000" algn="bl" rotWithShape="0"/>
                </a:effectLst>
              </a:rPr>
              <a:t>עו"ד אמיר ונג</a:t>
            </a:r>
            <a:endParaRPr lang="he-IL" sz="7200" dirty="0">
              <a:effectLst>
                <a:outerShdw blurRad="38100" dist="38100" dir="2700000" algn="tl">
                  <a:srgbClr val="000000">
                    <a:alpha val="24000"/>
                  </a:srgbClr>
                </a:outerShdw>
                <a:reflection stA="16000" endPos="56000" dir="5400000" sy="-90000" algn="bl" rotWithShape="0"/>
              </a:effectLst>
            </a:endParaRPr>
          </a:p>
        </p:txBody>
      </p:sp>
      <p:sp>
        <p:nvSpPr>
          <p:cNvPr id="4" name="Date Placeholder 3"/>
          <p:cNvSpPr>
            <a:spLocks noGrp="1"/>
          </p:cNvSpPr>
          <p:nvPr>
            <p:ph type="dt" sz="half" idx="10"/>
          </p:nvPr>
        </p:nvSpPr>
        <p:spPr/>
        <p:txBody>
          <a:bodyPr/>
          <a:lstStyle/>
          <a:p>
            <a:pPr algn="r"/>
            <a:r>
              <a:rPr lang="he-IL" dirty="0" smtClean="0"/>
              <a:t>פברואר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eaLnBrk="1" latinLnBrk="0" hangingPunct="1"/>
            <a:fld id="{CA15C064-DD44-4CAC-873E-2D1F54821676}" type="slidenum">
              <a:rPr kumimoji="0" lang="en-US" smtClean="0"/>
              <a:pPr eaLnBrk="1" latinLnBrk="0" hangingPunct="1"/>
              <a:t>1</a:t>
            </a:fld>
            <a:endParaRPr kumimoji="0" lang="en-US" dirty="0"/>
          </a:p>
        </p:txBody>
      </p:sp>
    </p:spTree>
    <p:extLst>
      <p:ext uri="{BB962C8B-B14F-4D97-AF65-F5344CB8AC3E}">
        <p14:creationId xmlns:p14="http://schemas.microsoft.com/office/powerpoint/2010/main" val="805496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דוגמה: רכש תוכנת מדף + הטמעה</a:t>
            </a:r>
            <a:endParaRPr lang="he-IL" dirty="0"/>
          </a:p>
        </p:txBody>
      </p:sp>
      <p:sp>
        <p:nvSpPr>
          <p:cNvPr id="3" name="Content Placeholder 2"/>
          <p:cNvSpPr>
            <a:spLocks noGrp="1"/>
          </p:cNvSpPr>
          <p:nvPr>
            <p:ph idx="1"/>
          </p:nvPr>
        </p:nvSpPr>
        <p:spPr>
          <a:xfrm>
            <a:off x="406400" y="1910258"/>
            <a:ext cx="11582400" cy="4169868"/>
          </a:xfrm>
        </p:spPr>
        <p:txBody>
          <a:bodyPr>
            <a:normAutofit/>
          </a:bodyPr>
          <a:lstStyle/>
          <a:p>
            <a:pPr marL="514350" indent="-514350">
              <a:buFont typeface="+mj-lt"/>
              <a:buAutoNum type="arabicPeriod"/>
            </a:pPr>
            <a:r>
              <a:rPr lang="he-IL" sz="4000" dirty="0" smtClean="0">
                <a:solidFill>
                  <a:schemeClr val="tx2">
                    <a:lumMod val="20000"/>
                    <a:lumOff val="80000"/>
                  </a:schemeClr>
                </a:solidFill>
              </a:rPr>
              <a:t>תוכנת המדף</a:t>
            </a:r>
          </a:p>
          <a:p>
            <a:pPr marL="514350" indent="-514350">
              <a:buFont typeface="+mj-lt"/>
              <a:buAutoNum type="arabicPeriod"/>
            </a:pPr>
            <a:r>
              <a:rPr lang="he-IL" sz="4000" dirty="0" smtClean="0">
                <a:solidFill>
                  <a:schemeClr val="tx2">
                    <a:lumMod val="20000"/>
                    <a:lumOff val="80000"/>
                  </a:schemeClr>
                </a:solidFill>
              </a:rPr>
              <a:t>דוחות שפותחו לתמיכה </a:t>
            </a:r>
            <a:r>
              <a:rPr lang="en-US" sz="4000" dirty="0" smtClean="0">
                <a:solidFill>
                  <a:schemeClr val="tx2">
                    <a:lumMod val="20000"/>
                    <a:lumOff val="80000"/>
                  </a:schemeClr>
                </a:solidFill>
              </a:rPr>
              <a:t/>
            </a:r>
            <a:br>
              <a:rPr lang="en-US" sz="4000" dirty="0" smtClean="0">
                <a:solidFill>
                  <a:schemeClr val="tx2">
                    <a:lumMod val="20000"/>
                    <a:lumOff val="80000"/>
                  </a:schemeClr>
                </a:solidFill>
              </a:rPr>
            </a:br>
            <a:r>
              <a:rPr lang="he-IL" sz="4000" dirty="0" smtClean="0">
                <a:solidFill>
                  <a:schemeClr val="tx2">
                    <a:lumMod val="20000"/>
                    <a:lumOff val="80000"/>
                  </a:schemeClr>
                </a:solidFill>
              </a:rPr>
              <a:t>בתהליכי עבודה של הלקוח</a:t>
            </a:r>
          </a:p>
          <a:p>
            <a:pPr marL="514350" indent="-514350">
              <a:buFont typeface="+mj-lt"/>
              <a:buAutoNum type="arabicPeriod"/>
            </a:pPr>
            <a:r>
              <a:rPr lang="he-IL" sz="4000" dirty="0" smtClean="0">
                <a:solidFill>
                  <a:schemeClr val="tx2">
                    <a:lumMod val="20000"/>
                    <a:lumOff val="80000"/>
                  </a:schemeClr>
                </a:solidFill>
              </a:rPr>
              <a:t>מדריכים למשתמש</a:t>
            </a:r>
          </a:p>
          <a:p>
            <a:pPr marL="514350" indent="-514350">
              <a:buFont typeface="+mj-lt"/>
              <a:buAutoNum type="arabicPeriod"/>
            </a:pPr>
            <a:r>
              <a:rPr lang="he-IL" sz="4000" dirty="0" smtClean="0"/>
              <a:t>שיטות העבודה של הלקוח</a:t>
            </a:r>
            <a:endParaRPr lang="he-IL" sz="4000" dirty="0"/>
          </a:p>
        </p:txBody>
      </p:sp>
      <p:sp>
        <p:nvSpPr>
          <p:cNvPr id="4" name="Date Placeholder 3"/>
          <p:cNvSpPr>
            <a:spLocks noGrp="1"/>
          </p:cNvSpPr>
          <p:nvPr>
            <p:ph type="dt" sz="half" idx="10"/>
          </p:nvPr>
        </p:nvSpPr>
        <p:spPr/>
        <p:txBody>
          <a:bodyPr/>
          <a:lstStyle/>
          <a:p>
            <a:pPr algn="r"/>
            <a:r>
              <a:rPr lang="he-IL" dirty="0" smtClean="0"/>
              <a:t>פברואר 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10</a:t>
            </a:fld>
            <a:endParaRPr lang="en-US" dirty="0"/>
          </a:p>
        </p:txBody>
      </p:sp>
      <p:sp>
        <p:nvSpPr>
          <p:cNvPr id="7" name="Rectangular Callout 6"/>
          <p:cNvSpPr/>
          <p:nvPr/>
        </p:nvSpPr>
        <p:spPr>
          <a:xfrm>
            <a:off x="0" y="1910258"/>
            <a:ext cx="5735960" cy="4947742"/>
          </a:xfrm>
          <a:prstGeom prst="wedgeRectCallout">
            <a:avLst>
              <a:gd name="adj1" fmla="val 68667"/>
              <a:gd name="adj2" fmla="val 1302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r>
              <a:rPr lang="he-IL" sz="3200" u="sng" dirty="0" smtClean="0"/>
              <a:t>סוד מסחרי</a:t>
            </a:r>
          </a:p>
          <a:p>
            <a:pPr marL="457200" indent="-457200" algn="just" rtl="1">
              <a:buFont typeface="Arial" panose="020B0604020202020204" pitchFamily="34" charset="0"/>
              <a:buChar char="•"/>
            </a:pPr>
            <a:r>
              <a:rPr lang="he-IL" sz="3200" u="sng" dirty="0" smtClean="0"/>
              <a:t>בעלים</a:t>
            </a:r>
            <a:r>
              <a:rPr lang="he-IL" sz="3200" dirty="0" smtClean="0"/>
              <a:t>: הלקוח</a:t>
            </a:r>
          </a:p>
          <a:p>
            <a:pPr marL="457200" indent="-457200" algn="just" rtl="1">
              <a:buFont typeface="Arial" panose="020B0604020202020204" pitchFamily="34" charset="0"/>
              <a:buChar char="•"/>
            </a:pPr>
            <a:r>
              <a:rPr lang="he-IL" sz="3200" u="sng" dirty="0" smtClean="0"/>
              <a:t>מגבלות חוזיות על שימוש של הבעלים:</a:t>
            </a:r>
            <a:r>
              <a:rPr lang="he-IL" sz="3200" dirty="0" smtClean="0"/>
              <a:t> אין</a:t>
            </a:r>
          </a:p>
          <a:p>
            <a:pPr marL="457200" indent="-457200" algn="just" rtl="1">
              <a:buFont typeface="Arial" panose="020B0604020202020204" pitchFamily="34" charset="0"/>
              <a:buChar char="•"/>
            </a:pPr>
            <a:r>
              <a:rPr lang="he-IL" sz="3200" u="sng" dirty="0" smtClean="0"/>
              <a:t>זכויות שימוש למי שאינו הבעלים (הספק)</a:t>
            </a:r>
            <a:r>
              <a:rPr lang="he-IL" sz="3200" dirty="0" smtClean="0"/>
              <a:t>: מתחייב לשמור בסודיות ולא להשתמש (אולי גם לא לספק שירות ללקוחות ישירים של הלקוח)</a:t>
            </a:r>
            <a:endParaRPr lang="he-IL" sz="3200" dirty="0"/>
          </a:p>
        </p:txBody>
      </p:sp>
    </p:spTree>
    <p:extLst>
      <p:ext uri="{BB962C8B-B14F-4D97-AF65-F5344CB8AC3E}">
        <p14:creationId xmlns:p14="http://schemas.microsoft.com/office/powerpoint/2010/main" val="20239400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מורכבות ה"קניין הרוחני" מאפשרת </a:t>
            </a:r>
            <a:r>
              <a:rPr lang="he-IL" dirty="0" smtClean="0"/>
              <a:t>הסדרים מסחריים מורכבים</a:t>
            </a:r>
            <a:endParaRPr lang="he-IL" dirty="0"/>
          </a:p>
        </p:txBody>
      </p:sp>
      <p:sp>
        <p:nvSpPr>
          <p:cNvPr id="3" name="Content Placeholder 2"/>
          <p:cNvSpPr>
            <a:spLocks noGrp="1"/>
          </p:cNvSpPr>
          <p:nvPr>
            <p:ph idx="1"/>
          </p:nvPr>
        </p:nvSpPr>
        <p:spPr/>
        <p:txBody>
          <a:bodyPr>
            <a:normAutofit/>
          </a:bodyPr>
          <a:lstStyle/>
          <a:p>
            <a:r>
              <a:rPr lang="he-IL" sz="3600" dirty="0" smtClean="0"/>
              <a:t>בעלות משותפת על זכויות</a:t>
            </a:r>
          </a:p>
          <a:p>
            <a:pPr lvl="1"/>
            <a:r>
              <a:rPr lang="he-IL" sz="3200" dirty="0" smtClean="0"/>
              <a:t>מנגנון להחלטה על ניצול הזכויות</a:t>
            </a:r>
          </a:p>
          <a:p>
            <a:pPr lvl="1"/>
            <a:r>
              <a:rPr lang="he-IL" sz="3200" dirty="0" smtClean="0"/>
              <a:t>מנגנון לשיתוף רווחים</a:t>
            </a:r>
          </a:p>
          <a:p>
            <a:r>
              <a:rPr lang="he-IL" sz="3600" dirty="0" smtClean="0"/>
              <a:t>רישיון חוזר (</a:t>
            </a:r>
            <a:r>
              <a:rPr lang="en-US" sz="3600" dirty="0" smtClean="0"/>
              <a:t>Back </a:t>
            </a:r>
            <a:r>
              <a:rPr lang="en-US" sz="3600" dirty="0" smtClean="0"/>
              <a:t>licensing</a:t>
            </a:r>
            <a:r>
              <a:rPr lang="he-IL" sz="3600" dirty="0" smtClean="0"/>
              <a:t>) – </a:t>
            </a:r>
          </a:p>
          <a:p>
            <a:pPr lvl="1"/>
            <a:r>
              <a:rPr lang="he-IL" sz="3200" dirty="0" smtClean="0"/>
              <a:t>הלקוח הוא הבעלים של </a:t>
            </a:r>
            <a:r>
              <a:rPr lang="he-IL" sz="3200" dirty="0" smtClean="0"/>
              <a:t>התוכנה: יכול להמשיך לפתח אותה</a:t>
            </a:r>
          </a:p>
          <a:p>
            <a:pPr lvl="1"/>
            <a:r>
              <a:rPr lang="he-IL" sz="3200" dirty="0" smtClean="0"/>
              <a:t>הלקוח מתחייב לא למסחר את התוכנה</a:t>
            </a:r>
            <a:endParaRPr lang="he-IL" sz="3200" dirty="0" smtClean="0"/>
          </a:p>
          <a:p>
            <a:pPr lvl="1"/>
            <a:r>
              <a:rPr lang="he-IL" sz="3200" dirty="0" smtClean="0"/>
              <a:t>הספק מקבל רישיון חוזר לשימוש במודולים </a:t>
            </a:r>
            <a:r>
              <a:rPr lang="he-IL" sz="3200" dirty="0" err="1" smtClean="0"/>
              <a:t>מסויימים</a:t>
            </a:r>
            <a:r>
              <a:rPr lang="he-IL" sz="3200" dirty="0" smtClean="0"/>
              <a:t> </a:t>
            </a:r>
            <a:r>
              <a:rPr lang="he-IL" sz="3200" dirty="0" smtClean="0"/>
              <a:t>לצרכיו מול לקוחותיו</a:t>
            </a:r>
            <a:endParaRPr lang="he-IL" sz="3200" dirty="0" smtClean="0"/>
          </a:p>
        </p:txBody>
      </p:sp>
      <p:sp>
        <p:nvSpPr>
          <p:cNvPr id="4" name="Date Placeholder 3"/>
          <p:cNvSpPr>
            <a:spLocks noGrp="1"/>
          </p:cNvSpPr>
          <p:nvPr>
            <p:ph type="dt" sz="half" idx="10"/>
          </p:nvPr>
        </p:nvSpPr>
        <p:spPr/>
        <p:txBody>
          <a:bodyPr/>
          <a:lstStyle/>
          <a:p>
            <a:pPr algn="r"/>
            <a:r>
              <a:rPr lang="he-IL" dirty="0" smtClean="0"/>
              <a:t>פברואר </a:t>
            </a:r>
            <a:r>
              <a:rPr lang="he-IL" dirty="0" smtClean="0"/>
              <a:t>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11</a:t>
            </a:fld>
            <a:endParaRPr lang="en-US" dirty="0"/>
          </a:p>
        </p:txBody>
      </p:sp>
    </p:spTree>
    <p:extLst>
      <p:ext uri="{BB962C8B-B14F-4D97-AF65-F5344CB8AC3E}">
        <p14:creationId xmlns:p14="http://schemas.microsoft.com/office/powerpoint/2010/main" val="339081553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4" y="3310880"/>
            <a:ext cx="11582400" cy="838200"/>
          </a:xfrm>
        </p:spPr>
        <p:txBody>
          <a:bodyPr/>
          <a:lstStyle/>
          <a:p>
            <a:r>
              <a:rPr lang="he-IL" sz="7200" dirty="0" smtClean="0">
                <a:solidFill>
                  <a:schemeClr val="tx2">
                    <a:lumMod val="60000"/>
                    <a:lumOff val="40000"/>
                  </a:schemeClr>
                </a:solidFill>
              </a:rPr>
              <a:t>1. קניין רוחני והסכמי מחשוב</a:t>
            </a:r>
            <a:br>
              <a:rPr lang="he-IL" sz="7200" dirty="0" smtClean="0">
                <a:solidFill>
                  <a:schemeClr val="tx2">
                    <a:lumMod val="60000"/>
                    <a:lumOff val="40000"/>
                  </a:schemeClr>
                </a:solidFill>
              </a:rPr>
            </a:br>
            <a:r>
              <a:rPr lang="he-IL" sz="7200" dirty="0" smtClean="0"/>
              <a:t/>
            </a:r>
            <a:br>
              <a:rPr lang="he-IL" sz="7200" dirty="0" smtClean="0"/>
            </a:br>
            <a:r>
              <a:rPr lang="he-IL" sz="7200" dirty="0" smtClean="0"/>
              <a:t>2. הגבלת אחריות בהסכמי מחשוב</a:t>
            </a:r>
            <a:endParaRPr lang="he-IL" sz="7200" dirty="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12</a:t>
            </a:fld>
            <a:endParaRPr lang="en-US" dirty="0"/>
          </a:p>
        </p:txBody>
      </p:sp>
    </p:spTree>
    <p:extLst>
      <p:ext uri="{BB962C8B-B14F-4D97-AF65-F5344CB8AC3E}">
        <p14:creationId xmlns:p14="http://schemas.microsoft.com/office/powerpoint/2010/main" val="44949985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e-IL" dirty="0" smtClean="0"/>
              <a:t>סעיפי הגבלת אחריות: מצמצמים או מבטלים את אחריותו של צד לחוזה לנזק שייגרם (אם ייגרם) לצד השני.</a:t>
            </a:r>
          </a:p>
          <a:p>
            <a:r>
              <a:rPr lang="he-IL" dirty="0" smtClean="0"/>
              <a:t>הגבלת אחריותו של הספק השתרשה כסטנדרט בעולם המחשוב.</a:t>
            </a:r>
          </a:p>
          <a:p>
            <a:r>
              <a:rPr lang="he-IL" dirty="0" smtClean="0"/>
              <a:t>סעיפי הגבלת אחריות הם תמיד נקודה קשה במו"מ – </a:t>
            </a:r>
          </a:p>
          <a:p>
            <a:pPr lvl="1"/>
            <a:r>
              <a:rPr lang="he-IL" dirty="0" smtClean="0"/>
              <a:t>חוסר אמון</a:t>
            </a:r>
          </a:p>
          <a:p>
            <a:pPr lvl="1"/>
            <a:r>
              <a:rPr lang="he-IL" dirty="0" smtClean="0"/>
              <a:t>תחום משפטי "אפור", לא ברור ולא מוכר</a:t>
            </a:r>
          </a:p>
          <a:p>
            <a:pPr lvl="1"/>
            <a:r>
              <a:rPr lang="he-IL" dirty="0" smtClean="0"/>
              <a:t>מעורר "דפנסיביות" מצד הלקוח</a:t>
            </a:r>
          </a:p>
          <a:p>
            <a:pPr lvl="1"/>
            <a:endParaRPr lang="he-IL" dirty="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13</a:t>
            </a:fld>
            <a:endParaRPr lang="en-US" dirty="0"/>
          </a:p>
        </p:txBody>
      </p:sp>
      <p:sp>
        <p:nvSpPr>
          <p:cNvPr id="7" name="Title 1"/>
          <p:cNvSpPr>
            <a:spLocks noGrp="1"/>
          </p:cNvSpPr>
          <p:nvPr>
            <p:ph type="title"/>
          </p:nvPr>
        </p:nvSpPr>
        <p:spPr>
          <a:xfrm>
            <a:off x="406400" y="718592"/>
            <a:ext cx="11582400" cy="838200"/>
          </a:xfrm>
        </p:spPr>
        <p:txBody>
          <a:bodyPr/>
          <a:lstStyle/>
          <a:p>
            <a:r>
              <a:rPr lang="he-IL" dirty="0" smtClean="0"/>
              <a:t>מהי הגבלת אחריות</a:t>
            </a:r>
            <a:endParaRPr lang="he-IL" dirty="0"/>
          </a:p>
        </p:txBody>
      </p:sp>
    </p:spTree>
    <p:extLst>
      <p:ext uri="{BB962C8B-B14F-4D97-AF65-F5344CB8AC3E}">
        <p14:creationId xmlns:p14="http://schemas.microsoft.com/office/powerpoint/2010/main" val="16161847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מדוע מוצדק להגביל אחריות?</a:t>
            </a:r>
            <a:endParaRPr lang="he-IL" dirty="0"/>
          </a:p>
        </p:txBody>
      </p:sp>
      <p:sp>
        <p:nvSpPr>
          <p:cNvPr id="3" name="Content Placeholder 2"/>
          <p:cNvSpPr>
            <a:spLocks noGrp="1"/>
          </p:cNvSpPr>
          <p:nvPr>
            <p:ph idx="1"/>
          </p:nvPr>
        </p:nvSpPr>
        <p:spPr/>
        <p:txBody>
          <a:bodyPr/>
          <a:lstStyle/>
          <a:p>
            <a:r>
              <a:rPr lang="he-IL" dirty="0" smtClean="0"/>
              <a:t>מיהו </a:t>
            </a:r>
            <a:r>
              <a:rPr lang="he-IL" u="sng" dirty="0" smtClean="0"/>
              <a:t>המונע היעיל</a:t>
            </a:r>
            <a:r>
              <a:rPr lang="he-IL" dirty="0" smtClean="0"/>
              <a:t> של הנזק?</a:t>
            </a:r>
          </a:p>
          <a:p>
            <a:r>
              <a:rPr lang="he-IL" dirty="0" smtClean="0"/>
              <a:t>מיהו </a:t>
            </a:r>
            <a:r>
              <a:rPr lang="he-IL" u="sng" dirty="0" smtClean="0"/>
              <a:t>המבטח היעיל</a:t>
            </a:r>
            <a:r>
              <a:rPr lang="he-IL" dirty="0" smtClean="0"/>
              <a:t> של הנזק?</a:t>
            </a:r>
          </a:p>
          <a:p>
            <a:r>
              <a:rPr lang="he-IL" dirty="0" smtClean="0"/>
              <a:t>יחס סביר בין </a:t>
            </a:r>
            <a:r>
              <a:rPr lang="he-IL" u="sng" dirty="0" smtClean="0"/>
              <a:t>תמורה לסיכון</a:t>
            </a:r>
          </a:p>
          <a:p>
            <a:r>
              <a:rPr lang="he-IL" dirty="0" smtClean="0"/>
              <a:t>הוזלה של השירות</a:t>
            </a:r>
            <a:endParaRPr lang="he-IL" dirty="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23941577"/>
              </p:ext>
            </p:extLst>
          </p:nvPr>
        </p:nvGraphicFramePr>
        <p:xfrm>
          <a:off x="119336" y="2924943"/>
          <a:ext cx="6552728" cy="3840844"/>
        </p:xfrm>
        <a:graphic>
          <a:graphicData uri="http://schemas.openxmlformats.org/drawingml/2006/table">
            <a:tbl>
              <a:tblPr rtl="1" firstRow="1" bandRow="1">
                <a:tableStyleId>{5C22544A-7EE6-4342-B048-85BDC9FD1C3A}</a:tableStyleId>
              </a:tblPr>
              <a:tblGrid>
                <a:gridCol w="3276364"/>
                <a:gridCol w="3276364"/>
              </a:tblGrid>
              <a:tr h="663031">
                <a:tc>
                  <a:txBody>
                    <a:bodyPr/>
                    <a:lstStyle/>
                    <a:p>
                      <a:pPr rtl="1"/>
                      <a:r>
                        <a:rPr lang="he-IL" sz="3600" dirty="0" smtClean="0"/>
                        <a:t>הנזק שייגרם</a:t>
                      </a:r>
                      <a:endParaRPr lang="he-IL" sz="3600" dirty="0"/>
                    </a:p>
                  </a:txBody>
                  <a:tcPr/>
                </a:tc>
                <a:tc>
                  <a:txBody>
                    <a:bodyPr/>
                    <a:lstStyle/>
                    <a:p>
                      <a:pPr rtl="1"/>
                      <a:r>
                        <a:rPr lang="he-IL" sz="3600" dirty="0" smtClean="0"/>
                        <a:t>שווי הנזק</a:t>
                      </a:r>
                      <a:endParaRPr lang="he-IL" sz="3600" dirty="0"/>
                    </a:p>
                  </a:txBody>
                  <a:tcPr/>
                </a:tc>
              </a:tr>
              <a:tr h="663031">
                <a:tc>
                  <a:txBody>
                    <a:bodyPr/>
                    <a:lstStyle/>
                    <a:p>
                      <a:pPr rtl="1"/>
                      <a:r>
                        <a:rPr lang="he-IL" sz="3600" dirty="0" smtClean="0"/>
                        <a:t>החלפת</a:t>
                      </a:r>
                      <a:r>
                        <a:rPr lang="he-IL" sz="3600" baseline="0" dirty="0" smtClean="0"/>
                        <a:t> המערכת</a:t>
                      </a:r>
                      <a:endParaRPr lang="he-IL" sz="3600" dirty="0"/>
                    </a:p>
                  </a:txBody>
                  <a:tcPr/>
                </a:tc>
                <a:tc>
                  <a:txBody>
                    <a:bodyPr/>
                    <a:lstStyle/>
                    <a:p>
                      <a:pPr rtl="1"/>
                      <a:r>
                        <a:rPr lang="he-IL" sz="3600" dirty="0" smtClean="0"/>
                        <a:t>100,000 ₪</a:t>
                      </a:r>
                      <a:endParaRPr lang="he-IL" sz="3600" dirty="0"/>
                    </a:p>
                  </a:txBody>
                  <a:tcPr/>
                </a:tc>
              </a:tr>
              <a:tr h="663031">
                <a:tc>
                  <a:txBody>
                    <a:bodyPr/>
                    <a:lstStyle/>
                    <a:p>
                      <a:pPr rtl="1"/>
                      <a:r>
                        <a:rPr lang="he-IL" sz="3600" dirty="0" smtClean="0"/>
                        <a:t>אובדן הכנסות</a:t>
                      </a:r>
                      <a:endParaRPr lang="he-IL" sz="3600" dirty="0"/>
                    </a:p>
                  </a:txBody>
                  <a:tcPr/>
                </a:tc>
                <a:tc>
                  <a:txBody>
                    <a:bodyPr/>
                    <a:lstStyle/>
                    <a:p>
                      <a:pPr rtl="1"/>
                      <a:r>
                        <a:rPr lang="he-IL" sz="3600" dirty="0" smtClean="0"/>
                        <a:t>1,000,000 ₪</a:t>
                      </a:r>
                      <a:endParaRPr lang="he-IL" sz="3600" dirty="0"/>
                    </a:p>
                  </a:txBody>
                  <a:tcPr/>
                </a:tc>
              </a:tr>
              <a:tr h="1144409">
                <a:tc>
                  <a:txBody>
                    <a:bodyPr/>
                    <a:lstStyle/>
                    <a:p>
                      <a:pPr rtl="1"/>
                      <a:r>
                        <a:rPr lang="he-IL" sz="3600" dirty="0" smtClean="0"/>
                        <a:t>הפרת זכויות קניין רוחני של צד ג'</a:t>
                      </a:r>
                      <a:endParaRPr lang="he-IL" sz="3600" dirty="0"/>
                    </a:p>
                  </a:txBody>
                  <a:tcPr/>
                </a:tc>
                <a:tc>
                  <a:txBody>
                    <a:bodyPr/>
                    <a:lstStyle/>
                    <a:p>
                      <a:pPr rtl="1"/>
                      <a:r>
                        <a:rPr lang="he-IL" sz="3600" dirty="0" smtClean="0"/>
                        <a:t>1,500,000 ₪</a:t>
                      </a:r>
                      <a:endParaRPr lang="he-IL" sz="3600" dirty="0"/>
                    </a:p>
                  </a:txBody>
                  <a:tcPr/>
                </a:tc>
              </a:tr>
              <a:tr h="663031">
                <a:tc>
                  <a:txBody>
                    <a:bodyPr/>
                    <a:lstStyle/>
                    <a:p>
                      <a:pPr rtl="1"/>
                      <a:r>
                        <a:rPr lang="he-IL" sz="3600" dirty="0" smtClean="0"/>
                        <a:t>נזק לחיי אדם</a:t>
                      </a:r>
                      <a:endParaRPr lang="he-IL" sz="3600" dirty="0"/>
                    </a:p>
                  </a:txBody>
                  <a:tcPr/>
                </a:tc>
                <a:tc>
                  <a:txBody>
                    <a:bodyPr/>
                    <a:lstStyle/>
                    <a:p>
                      <a:pPr rtl="1"/>
                      <a:r>
                        <a:rPr lang="he-IL" sz="3600" dirty="0" smtClean="0"/>
                        <a:t>5,000,000 ₪</a:t>
                      </a:r>
                      <a:endParaRPr lang="he-IL" sz="3600" dirty="0"/>
                    </a:p>
                  </a:txBody>
                  <a:tcPr/>
                </a:tc>
              </a:tr>
            </a:tbl>
          </a:graphicData>
        </a:graphic>
      </p:graphicFrame>
    </p:spTree>
    <p:extLst>
      <p:ext uri="{BB962C8B-B14F-4D97-AF65-F5344CB8AC3E}">
        <p14:creationId xmlns:p14="http://schemas.microsoft.com/office/powerpoint/2010/main" val="31031916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הנוסחה להגבלת אחריות</a:t>
            </a:r>
            <a:endParaRPr lang="he-IL"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799785"/>
              </p:ext>
            </p:extLst>
          </p:nvPr>
        </p:nvGraphicFramePr>
        <p:xfrm>
          <a:off x="406400" y="1423318"/>
          <a:ext cx="115824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15</a:t>
            </a:fld>
            <a:endParaRPr lang="en-US" dirty="0"/>
          </a:p>
        </p:txBody>
      </p:sp>
      <p:sp>
        <p:nvSpPr>
          <p:cNvPr id="9" name="TextBox 8"/>
          <p:cNvSpPr txBox="1"/>
          <p:nvPr/>
        </p:nvSpPr>
        <p:spPr>
          <a:xfrm>
            <a:off x="406400" y="5733256"/>
            <a:ext cx="11018192" cy="1077218"/>
          </a:xfrm>
          <a:prstGeom prst="rect">
            <a:avLst/>
          </a:prstGeom>
          <a:noFill/>
        </p:spPr>
        <p:txBody>
          <a:bodyPr wrap="square" rtlCol="1">
            <a:spAutoFit/>
          </a:bodyPr>
          <a:lstStyle/>
          <a:p>
            <a:pPr algn="r" rtl="1"/>
            <a:r>
              <a:rPr lang="he-IL" sz="3200" dirty="0" smtClean="0"/>
              <a:t>לדוגמה: אחריות הספק לנזק ישיר [3] שנגרם עקב מעשה או מחדל רשלני [1] תוגבל לסכום התמורה ששולמה לספק בעד השירות [2]</a:t>
            </a:r>
            <a:endParaRPr lang="he-IL" sz="3200" dirty="0"/>
          </a:p>
        </p:txBody>
      </p:sp>
    </p:spTree>
    <p:extLst>
      <p:ext uri="{BB962C8B-B14F-4D97-AF65-F5344CB8AC3E}">
        <p14:creationId xmlns:p14="http://schemas.microsoft.com/office/powerpoint/2010/main" val="2868062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61227AD5-7522-4F82-9DEA-A9D5D35348D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3BADC053-B4E6-4860-AEB8-4320E94694F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4FE8E192-73A4-4D5D-920D-6033B0A9187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4ACFCD8B-5D39-4F38-9E87-E7931F2787E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E15C644F-D9E2-4F07-A2BD-521152BB9D2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BA2C2D84-E721-4935-BFF8-DDF4AD264C6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randombar(horizont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הגבלת אחריות ל"נזק ישיר" בלבד</a:t>
            </a:r>
            <a:endParaRPr lang="he-IL" dirty="0"/>
          </a:p>
        </p:txBody>
      </p:sp>
      <p:sp>
        <p:nvSpPr>
          <p:cNvPr id="3" name="Content Placeholder 2"/>
          <p:cNvSpPr>
            <a:spLocks noGrp="1"/>
          </p:cNvSpPr>
          <p:nvPr>
            <p:ph idx="1"/>
          </p:nvPr>
        </p:nvSpPr>
        <p:spPr/>
        <p:txBody>
          <a:bodyPr>
            <a:normAutofit/>
          </a:bodyPr>
          <a:lstStyle/>
          <a:p>
            <a:r>
              <a:rPr lang="he-IL" sz="4000" dirty="0" smtClean="0"/>
              <a:t>ההשקפה הרווחת: </a:t>
            </a:r>
          </a:p>
          <a:p>
            <a:pPr lvl="1"/>
            <a:r>
              <a:rPr lang="he-IL" sz="3600" dirty="0"/>
              <a:t>נזק ישיר </a:t>
            </a:r>
            <a:r>
              <a:rPr lang="he-IL" sz="3600" dirty="0" smtClean="0"/>
              <a:t>= הוצאה </a:t>
            </a:r>
            <a:r>
              <a:rPr lang="he-IL" sz="3600" dirty="0"/>
              <a:t>כספית </a:t>
            </a:r>
            <a:r>
              <a:rPr lang="he-IL" sz="3600" dirty="0" smtClean="0"/>
              <a:t>לרכישת נכס </a:t>
            </a:r>
            <a:r>
              <a:rPr lang="he-IL" sz="3600" dirty="0"/>
              <a:t>או שירות חלופי במקום הנכס או השירות אשר לא סופקו על פי תנאי החוזה. </a:t>
            </a:r>
            <a:endParaRPr lang="he-IL" sz="3600" dirty="0" smtClean="0"/>
          </a:p>
          <a:p>
            <a:pPr lvl="1"/>
            <a:r>
              <a:rPr lang="he-IL" sz="3600" dirty="0" smtClean="0"/>
              <a:t>נזק עקיף = כמעט </a:t>
            </a:r>
            <a:r>
              <a:rPr lang="he-IL" sz="3600" dirty="0"/>
              <a:t>כל נזק </a:t>
            </a:r>
            <a:r>
              <a:rPr lang="he-IL" sz="3600" dirty="0" smtClean="0"/>
              <a:t>אחר, ובכלל </a:t>
            </a:r>
            <a:r>
              <a:rPr lang="he-IL" sz="3600" dirty="0"/>
              <a:t>זה אובדן רווחים, פגיעה במכירות, אובדן </a:t>
            </a:r>
            <a:r>
              <a:rPr lang="he-IL" sz="3600" dirty="0" smtClean="0"/>
              <a:t>נתונים, פגיעה במוניטין </a:t>
            </a:r>
            <a:r>
              <a:rPr lang="he-IL" sz="3600" dirty="0" err="1" smtClean="0"/>
              <a:t>וכיוצ"ב</a:t>
            </a:r>
            <a:endParaRPr lang="he-IL" sz="3600" dirty="0" smtClean="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16</a:t>
            </a:fld>
            <a:endParaRPr lang="en-US" dirty="0"/>
          </a:p>
        </p:txBody>
      </p:sp>
    </p:spTree>
    <p:extLst>
      <p:ext uri="{BB962C8B-B14F-4D97-AF65-F5344CB8AC3E}">
        <p14:creationId xmlns:p14="http://schemas.microsoft.com/office/powerpoint/2010/main" val="1524637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פרשת </a:t>
            </a:r>
            <a:r>
              <a:rPr lang="en-US" dirty="0" smtClean="0"/>
              <a:t>Accenture</a:t>
            </a:r>
            <a:r>
              <a:rPr lang="he-IL" dirty="0" smtClean="0"/>
              <a:t> (אנגליה 2002)</a:t>
            </a:r>
            <a:endParaRPr lang="he-IL" dirty="0"/>
          </a:p>
        </p:txBody>
      </p:sp>
      <p:sp>
        <p:nvSpPr>
          <p:cNvPr id="3" name="Content Placeholder 2"/>
          <p:cNvSpPr>
            <a:spLocks noGrp="1"/>
          </p:cNvSpPr>
          <p:nvPr>
            <p:ph idx="1"/>
          </p:nvPr>
        </p:nvSpPr>
        <p:spPr/>
        <p:txBody>
          <a:bodyPr/>
          <a:lstStyle/>
          <a:p>
            <a:r>
              <a:rPr lang="he-IL" dirty="0" smtClean="0"/>
              <a:t>הסכם להטמעת מערכת חיובים </a:t>
            </a:r>
            <a:r>
              <a:rPr lang="he-IL" dirty="0"/>
              <a:t>אצל ספקית גז </a:t>
            </a:r>
            <a:r>
              <a:rPr lang="he-IL" dirty="0" smtClean="0"/>
              <a:t>לבתים. </a:t>
            </a:r>
            <a:r>
              <a:rPr lang="he-IL" dirty="0"/>
              <a:t>חברת הגז סיפקה אנרגיה </a:t>
            </a:r>
            <a:r>
              <a:rPr lang="he-IL" dirty="0" smtClean="0"/>
              <a:t>ל- 18 </a:t>
            </a:r>
            <a:r>
              <a:rPr lang="he-IL" dirty="0"/>
              <a:t>מיליון לקוחות והוציאה מדי חודש חמישה מיליון חיובים</a:t>
            </a:r>
            <a:r>
              <a:rPr lang="he-IL" dirty="0" smtClean="0"/>
              <a:t>.</a:t>
            </a:r>
          </a:p>
          <a:p>
            <a:r>
              <a:rPr lang="he-IL" dirty="0"/>
              <a:t>ההסכם כלל סעיף הגבלת אחריות בגין נזקים "עקיפים" או "נסיבתיים</a:t>
            </a:r>
            <a:r>
              <a:rPr lang="he-IL" dirty="0" smtClean="0"/>
              <a:t>".</a:t>
            </a:r>
          </a:p>
          <a:p>
            <a:r>
              <a:rPr lang="he-IL" dirty="0"/>
              <a:t>התגלו בעיות חמורות במערכת החיובים. חברת הגז טענה ש- 770,000 אלף לקוחות עזבו אותה בעקבות התקלה</a:t>
            </a:r>
            <a:r>
              <a:rPr lang="he-IL" dirty="0" smtClean="0"/>
              <a:t>.</a:t>
            </a:r>
          </a:p>
          <a:p>
            <a:endParaRPr lang="he-IL" dirty="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17</a:t>
            </a:fld>
            <a:endParaRPr lang="en-US" dirty="0"/>
          </a:p>
        </p:txBody>
      </p:sp>
      <p:graphicFrame>
        <p:nvGraphicFramePr>
          <p:cNvPr id="9" name="Diagram 8"/>
          <p:cNvGraphicFramePr/>
          <p:nvPr>
            <p:extLst>
              <p:ext uri="{D42A27DB-BD31-4B8C-83A1-F6EECF244321}">
                <p14:modId xmlns:p14="http://schemas.microsoft.com/office/powerpoint/2010/main" val="2964284713"/>
              </p:ext>
            </p:extLst>
          </p:nvPr>
        </p:nvGraphicFramePr>
        <p:xfrm>
          <a:off x="406400" y="4509120"/>
          <a:ext cx="11450240" cy="1629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47351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הקושי של הספקים</a:t>
            </a:r>
            <a:endParaRPr lang="he-IL" dirty="0"/>
          </a:p>
        </p:txBody>
      </p:sp>
      <p:sp>
        <p:nvSpPr>
          <p:cNvPr id="3" name="Content Placeholder 2"/>
          <p:cNvSpPr>
            <a:spLocks noGrp="1"/>
          </p:cNvSpPr>
          <p:nvPr>
            <p:ph idx="1"/>
          </p:nvPr>
        </p:nvSpPr>
        <p:spPr/>
        <p:txBody>
          <a:bodyPr/>
          <a:lstStyle/>
          <a:p>
            <a:r>
              <a:rPr lang="he-IL" dirty="0" smtClean="0"/>
              <a:t>פסיקה לא אחידה ולא עקבית של בתי המשפט</a:t>
            </a:r>
          </a:p>
          <a:p>
            <a:r>
              <a:rPr lang="he-IL" dirty="0" smtClean="0"/>
              <a:t>בדין הישראלי לא קיים בכלל המושג של "נזק ישיר"!</a:t>
            </a:r>
            <a:endParaRPr lang="he-IL" dirty="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18</a:t>
            </a:fld>
            <a:endParaRPr lang="en-US" dirty="0"/>
          </a:p>
        </p:txBody>
      </p:sp>
      <p:sp>
        <p:nvSpPr>
          <p:cNvPr id="7" name="Rounded Rectangular Callout 6"/>
          <p:cNvSpPr/>
          <p:nvPr/>
        </p:nvSpPr>
        <p:spPr>
          <a:xfrm>
            <a:off x="1127448" y="2924944"/>
            <a:ext cx="10081120" cy="3384376"/>
          </a:xfrm>
          <a:prstGeom prst="wedgeRoundRectCallout">
            <a:avLst>
              <a:gd name="adj1" fmla="val -390"/>
              <a:gd name="adj2" fmla="val -5525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3600" dirty="0" smtClean="0"/>
              <a:t>בית המשפט העליון הישראלי בפרשת בנק לאומי:</a:t>
            </a:r>
          </a:p>
          <a:p>
            <a:pPr algn="ctr" rtl="1"/>
            <a:r>
              <a:rPr lang="he-IL" sz="3600" dirty="0">
                <a:latin typeface="David" panose="020E0502060401010101" pitchFamily="34" charset="-79"/>
                <a:cs typeface="David" panose="020E0502060401010101" pitchFamily="34" charset="-79"/>
              </a:rPr>
              <a:t>"קביעת מבחנים אחרים... כגון </a:t>
            </a:r>
            <a:r>
              <a:rPr lang="he-IL" sz="3600" u="sng" dirty="0">
                <a:latin typeface="David" panose="020E0502060401010101" pitchFamily="34" charset="-79"/>
                <a:cs typeface="David" panose="020E0502060401010101" pitchFamily="34" charset="-79"/>
              </a:rPr>
              <a:t>נזק 'ישיר'</a:t>
            </a:r>
            <a:r>
              <a:rPr lang="he-IL" sz="3600" dirty="0">
                <a:latin typeface="David" panose="020E0502060401010101" pitchFamily="34" charset="-79"/>
                <a:cs typeface="David" panose="020E0502060401010101" pitchFamily="34" charset="-79"/>
              </a:rPr>
              <a:t> כנגד </a:t>
            </a:r>
            <a:r>
              <a:rPr lang="he-IL" sz="3600" u="sng" dirty="0">
                <a:latin typeface="David" panose="020E0502060401010101" pitchFamily="34" charset="-79"/>
                <a:cs typeface="David" panose="020E0502060401010101" pitchFamily="34" charset="-79"/>
              </a:rPr>
              <a:t>נזק עקיף</a:t>
            </a:r>
            <a:r>
              <a:rPr lang="he-IL" sz="3600" dirty="0">
                <a:latin typeface="David" panose="020E0502060401010101" pitchFamily="34" charset="-79"/>
                <a:cs typeface="David" panose="020E0502060401010101" pitchFamily="34" charset="-79"/>
              </a:rPr>
              <a:t>, או נזק מרוחק כנגד נזק שאינו מרוחק מדי, נשללים מכללא באשר אין להם אחיזה בהוראות חוק התרופות... לפיכך, גם כאשר החוזה מתייחס לנזק תוצאתי או לנזק עקיף יש לפרש מונחים אלה לאור </a:t>
            </a:r>
            <a:r>
              <a:rPr lang="he-IL" sz="3600" u="sng" dirty="0">
                <a:latin typeface="David" panose="020E0502060401010101" pitchFamily="34" charset="-79"/>
                <a:cs typeface="David" panose="020E0502060401010101" pitchFamily="34" charset="-79"/>
              </a:rPr>
              <a:t>מבחן </a:t>
            </a:r>
            <a:r>
              <a:rPr lang="he-IL" sz="3600" u="sng" dirty="0" smtClean="0">
                <a:latin typeface="David" panose="020E0502060401010101" pitchFamily="34" charset="-79"/>
                <a:cs typeface="David" panose="020E0502060401010101" pitchFamily="34" charset="-79"/>
              </a:rPr>
              <a:t>הצפיות</a:t>
            </a:r>
            <a:r>
              <a:rPr lang="he-IL" sz="3600" dirty="0" smtClean="0">
                <a:latin typeface="David" panose="020E0502060401010101" pitchFamily="34" charset="-79"/>
                <a:cs typeface="David" panose="020E0502060401010101" pitchFamily="34" charset="-79"/>
              </a:rPr>
              <a:t>."</a:t>
            </a:r>
            <a:endParaRPr lang="he-IL" sz="3600" dirty="0"/>
          </a:p>
        </p:txBody>
      </p:sp>
    </p:spTree>
    <p:extLst>
      <p:ext uri="{BB962C8B-B14F-4D97-AF65-F5344CB8AC3E}">
        <p14:creationId xmlns:p14="http://schemas.microsoft.com/office/powerpoint/2010/main" val="30868330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הקושי של הלקוחות</a:t>
            </a:r>
            <a:endParaRPr lang="he-IL" dirty="0"/>
          </a:p>
        </p:txBody>
      </p:sp>
      <p:sp>
        <p:nvSpPr>
          <p:cNvPr id="3" name="Content Placeholder 2"/>
          <p:cNvSpPr>
            <a:spLocks noGrp="1"/>
          </p:cNvSpPr>
          <p:nvPr>
            <p:ph idx="1"/>
          </p:nvPr>
        </p:nvSpPr>
        <p:spPr/>
        <p:txBody>
          <a:bodyPr/>
          <a:lstStyle/>
          <a:p>
            <a:r>
              <a:rPr lang="he-IL" dirty="0" smtClean="0"/>
              <a:t>לרכוש שירות או טובין בלי אחריות?! איך צפוי </a:t>
            </a:r>
            <a:r>
              <a:rPr lang="he-IL" smtClean="0"/>
              <a:t>להתנהג ספק שאין לו אחריות?!</a:t>
            </a:r>
            <a:endParaRPr lang="he-IL" dirty="0" smtClean="0"/>
          </a:p>
          <a:p>
            <a:r>
              <a:rPr lang="he-IL" dirty="0"/>
              <a:t>בתי המשפט לא יזדרזו "להגן" ולהעניק ללקוח </a:t>
            </a:r>
            <a:r>
              <a:rPr lang="he-IL" dirty="0" smtClean="0"/>
              <a:t>עסקי הגנה בניגוד להסכם</a:t>
            </a:r>
          </a:p>
          <a:p>
            <a:r>
              <a:rPr lang="he-IL" dirty="0" smtClean="0"/>
              <a:t>גם כשיש אחריות – קושי גדול להוכיח את גובה הנזק</a:t>
            </a:r>
          </a:p>
          <a:p>
            <a:endParaRPr lang="he-IL" dirty="0"/>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19</a:t>
            </a:fld>
            <a:endParaRPr lang="en-US" dirty="0"/>
          </a:p>
        </p:txBody>
      </p:sp>
      <p:sp>
        <p:nvSpPr>
          <p:cNvPr id="7" name="Rounded Rectangular Callout 6"/>
          <p:cNvSpPr/>
          <p:nvPr/>
        </p:nvSpPr>
        <p:spPr>
          <a:xfrm>
            <a:off x="263352" y="3573016"/>
            <a:ext cx="11725448" cy="3148460"/>
          </a:xfrm>
          <a:prstGeom prst="wedgeRoundRectCallout">
            <a:avLst>
              <a:gd name="adj1" fmla="val -144"/>
              <a:gd name="adj2" fmla="val -6173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800" dirty="0" smtClean="0">
                <a:latin typeface="David" panose="020E0502060401010101" pitchFamily="34" charset="-79"/>
                <a:cs typeface="David" panose="020E0502060401010101" pitchFamily="34" charset="-79"/>
              </a:rPr>
              <a:t>""</a:t>
            </a:r>
            <a:r>
              <a:rPr lang="he-IL" sz="2800" dirty="0">
                <a:latin typeface="David" panose="020E0502060401010101" pitchFamily="34" charset="-79"/>
                <a:cs typeface="David" panose="020E0502060401010101" pitchFamily="34" charset="-79"/>
              </a:rPr>
              <a:t>התובעת לא נשאה בנטל להוכיח כי היא סבלה מאובדן פוטנציאל צמיחה... לצורך כך, היה על התובעת להראות כי היא צמחה בשנים שקדמו להתקנת המערכת ובשנה בה התרחשו התקלות נעצרה צמיחתה וכי העדר הצמיחה הוא פועל יוצא ברמת וודאות נדרשת, מאי תפקוד המערכת. התובעת לא נשאה בנטל להוכיח, כי היו גורמים אשר פנו אליה בבקשה לקבל שירות והיא דחתה אותם מפאת חוסר זמן. התובעת לא נשאה בנטל להוכיח, כי תשלומי לקוחות ירדו בגין אובדן השעות האבודות או כי נאלצה לשלם בגין שעות עבודה נוספות"."</a:t>
            </a:r>
            <a:endParaRPr lang="he-IL" sz="2800" dirty="0"/>
          </a:p>
        </p:txBody>
      </p:sp>
    </p:spTree>
    <p:extLst>
      <p:ext uri="{BB962C8B-B14F-4D97-AF65-F5344CB8AC3E}">
        <p14:creationId xmlns:p14="http://schemas.microsoft.com/office/powerpoint/2010/main" val="38923748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4" y="3310880"/>
            <a:ext cx="11582400" cy="838200"/>
          </a:xfrm>
        </p:spPr>
        <p:txBody>
          <a:bodyPr/>
          <a:lstStyle/>
          <a:p>
            <a:r>
              <a:rPr lang="he-IL" sz="7200" dirty="0" smtClean="0"/>
              <a:t>1. קניין רוחני והסכמי מחשוב</a:t>
            </a:r>
            <a:br>
              <a:rPr lang="he-IL" sz="7200" dirty="0" smtClean="0"/>
            </a:br>
            <a:r>
              <a:rPr lang="he-IL" sz="7200" dirty="0" smtClean="0"/>
              <a:t/>
            </a:r>
            <a:br>
              <a:rPr lang="he-IL" sz="7200" dirty="0" smtClean="0"/>
            </a:br>
            <a:r>
              <a:rPr lang="he-IL" sz="7200" dirty="0" smtClean="0">
                <a:solidFill>
                  <a:schemeClr val="tx2">
                    <a:lumMod val="60000"/>
                    <a:lumOff val="40000"/>
                  </a:schemeClr>
                </a:solidFill>
              </a:rPr>
              <a:t>2. הגבלת אחריות בהסכמי מחשוב</a:t>
            </a:r>
            <a:endParaRPr lang="he-IL" sz="7200" dirty="0">
              <a:solidFill>
                <a:schemeClr val="tx2">
                  <a:lumMod val="60000"/>
                  <a:lumOff val="40000"/>
                </a:schemeClr>
              </a:solidFill>
            </a:endParaRPr>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dirty="0"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2</a:t>
            </a:fld>
            <a:endParaRPr lang="en-US" dirty="0"/>
          </a:p>
        </p:txBody>
      </p:sp>
    </p:spTree>
    <p:extLst>
      <p:ext uri="{BB962C8B-B14F-4D97-AF65-F5344CB8AC3E}">
        <p14:creationId xmlns:p14="http://schemas.microsoft.com/office/powerpoint/2010/main" val="3931238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אז מה עושים?</a:t>
            </a:r>
            <a:endParaRPr lang="he-IL" dirty="0"/>
          </a:p>
        </p:txBody>
      </p:sp>
      <p:sp>
        <p:nvSpPr>
          <p:cNvPr id="3" name="Content Placeholder 2"/>
          <p:cNvSpPr>
            <a:spLocks noGrp="1"/>
          </p:cNvSpPr>
          <p:nvPr>
            <p:ph idx="1"/>
          </p:nvPr>
        </p:nvSpPr>
        <p:spPr/>
        <p:txBody>
          <a:bodyPr/>
          <a:lstStyle/>
          <a:p>
            <a:r>
              <a:rPr lang="he-IL" dirty="0" smtClean="0"/>
              <a:t>מכירים בצורך העקרוני של הספקים להגביל אחריות</a:t>
            </a:r>
          </a:p>
          <a:p>
            <a:r>
              <a:rPr lang="he-IL" dirty="0" smtClean="0"/>
              <a:t>מקדישים תשומת לב משמעותית לנזקים הצפויים לסוגיהם השונים</a:t>
            </a:r>
          </a:p>
          <a:p>
            <a:r>
              <a:rPr lang="he-IL" dirty="0" smtClean="0"/>
              <a:t>מנתחים וקובעים בהסכם נוסחאות מפורטות להגבלת האחריות – מתייחסים מפורשות לסוגי נזקים ולא מסתמכים רק על אבחנה בין נזק "ישיר" לבין נזק "עקיף"</a:t>
            </a:r>
          </a:p>
          <a:p>
            <a:r>
              <a:rPr lang="he-IL" dirty="0" smtClean="0"/>
              <a:t>משלימים את ההסדר בכלי ההופכי למגבלות אחריות – פיצויים ללא הוכחת נזק</a:t>
            </a:r>
          </a:p>
        </p:txBody>
      </p:sp>
      <p:sp>
        <p:nvSpPr>
          <p:cNvPr id="4" name="Date Placeholder 3"/>
          <p:cNvSpPr>
            <a:spLocks noGrp="1"/>
          </p:cNvSpPr>
          <p:nvPr>
            <p:ph type="dt" sz="half" idx="10"/>
          </p:nvPr>
        </p:nvSpPr>
        <p:spPr/>
        <p:txBody>
          <a:bodyPr/>
          <a:lstStyle/>
          <a:p>
            <a:pPr algn="r"/>
            <a:r>
              <a:rPr lang="he-IL" smtClean="0"/>
              <a:t>פברואר 2016</a:t>
            </a:r>
            <a:endParaRPr lang="en-US" dirty="0"/>
          </a:p>
        </p:txBody>
      </p:sp>
      <p:sp>
        <p:nvSpPr>
          <p:cNvPr id="5" name="Footer Placeholder 4"/>
          <p:cNvSpPr>
            <a:spLocks noGrp="1"/>
          </p:cNvSpPr>
          <p:nvPr>
            <p:ph type="ftr" sz="quarter" idx="11"/>
          </p:nvPr>
        </p:nvSpPr>
        <p:spPr/>
        <p:txBody>
          <a:bodyPr/>
          <a:lstStyle/>
          <a:p>
            <a:pPr rtl="1"/>
            <a:r>
              <a:rPr lang="he-IL" smtClean="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20</a:t>
            </a:fld>
            <a:endParaRPr lang="en-US" dirty="0"/>
          </a:p>
        </p:txBody>
      </p:sp>
    </p:spTree>
    <p:extLst>
      <p:ext uri="{BB962C8B-B14F-4D97-AF65-F5344CB8AC3E}">
        <p14:creationId xmlns:p14="http://schemas.microsoft.com/office/powerpoint/2010/main" val="1056376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00" y="2710681"/>
            <a:ext cx="11277600" cy="1222375"/>
          </a:xfrm>
        </p:spPr>
        <p:txBody>
          <a:bodyPr>
            <a:noAutofit/>
          </a:bodyPr>
          <a:lstStyle/>
          <a:p>
            <a:r>
              <a:rPr lang="he-IL" sz="5400" dirty="0" smtClean="0">
                <a:effectLst>
                  <a:outerShdw blurRad="38100" dist="38100" dir="2700000" algn="tl">
                    <a:srgbClr val="000000">
                      <a:alpha val="24000"/>
                    </a:srgbClr>
                  </a:outerShdw>
                  <a:reflection stA="16000" endPos="56000" dir="5400000" sy="-90000" algn="bl" rotWithShape="0"/>
                </a:effectLst>
              </a:rPr>
              <a:t>תודה רבה!</a:t>
            </a:r>
            <a:r>
              <a:rPr lang="he-IL" sz="5400" dirty="0">
                <a:effectLst>
                  <a:outerShdw blurRad="38100" dist="38100" dir="2700000" algn="tl">
                    <a:srgbClr val="000000">
                      <a:alpha val="24000"/>
                    </a:srgbClr>
                  </a:outerShdw>
                  <a:reflection stA="16000" endPos="56000" dir="5400000" sy="-90000" algn="bl" rotWithShape="0"/>
                </a:effectLst>
              </a:rPr>
              <a:t/>
            </a:r>
            <a:br>
              <a:rPr lang="he-IL" sz="5400" dirty="0">
                <a:effectLst>
                  <a:outerShdw blurRad="38100" dist="38100" dir="2700000" algn="tl">
                    <a:srgbClr val="000000">
                      <a:alpha val="24000"/>
                    </a:srgbClr>
                  </a:outerShdw>
                  <a:reflection stA="16000" endPos="56000" dir="5400000" sy="-90000" algn="bl" rotWithShape="0"/>
                </a:effectLst>
              </a:rPr>
            </a:br>
            <a:r>
              <a:rPr lang="he-IL" sz="6000" dirty="0" smtClean="0">
                <a:effectLst>
                  <a:outerShdw blurRad="38100" dist="38100" dir="2700000" algn="tl">
                    <a:srgbClr val="000000">
                      <a:alpha val="24000"/>
                    </a:srgbClr>
                  </a:outerShdw>
                  <a:reflection stA="16000" endPos="56000" dir="5400000" sy="-90000" algn="bl" rotWithShape="0"/>
                </a:effectLst>
              </a:rPr>
              <a:t>עו"ד אמיר ונג</a:t>
            </a:r>
            <a:br>
              <a:rPr lang="he-IL" sz="6000" dirty="0" smtClean="0">
                <a:effectLst>
                  <a:outerShdw blurRad="38100" dist="38100" dir="2700000" algn="tl">
                    <a:srgbClr val="000000">
                      <a:alpha val="24000"/>
                    </a:srgbClr>
                  </a:outerShdw>
                  <a:reflection stA="16000" endPos="56000" dir="5400000" sy="-90000" algn="bl" rotWithShape="0"/>
                </a:effectLst>
              </a:rPr>
            </a:br>
            <a:endParaRPr lang="he-IL" sz="6000" cap="none" dirty="0">
              <a:effectLst>
                <a:outerShdw blurRad="38100" dist="38100" dir="2700000" algn="tl">
                  <a:srgbClr val="000000">
                    <a:alpha val="24000"/>
                  </a:srgbClr>
                </a:outerShdw>
                <a:reflection stA="16000" endPos="56000" dir="5400000" sy="-90000" algn="bl" rotWithShape="0"/>
              </a:effectLst>
            </a:endParaRPr>
          </a:p>
        </p:txBody>
      </p:sp>
      <p:sp>
        <p:nvSpPr>
          <p:cNvPr id="4" name="Date Placeholder 3"/>
          <p:cNvSpPr>
            <a:spLocks noGrp="1"/>
          </p:cNvSpPr>
          <p:nvPr>
            <p:ph type="dt" sz="half" idx="10"/>
          </p:nvPr>
        </p:nvSpPr>
        <p:spPr/>
        <p:txBody>
          <a:bodyPr/>
          <a:lstStyle/>
          <a:p>
            <a:pPr algn="r"/>
            <a:r>
              <a:rPr lang="he-IL" smtClean="0"/>
              <a:t>פברואר 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eaLnBrk="1" latinLnBrk="0" hangingPunct="1"/>
            <a:fld id="{CA15C064-DD44-4CAC-873E-2D1F54821676}" type="slidenum">
              <a:rPr kumimoji="0" lang="en-US" smtClean="0"/>
              <a:pPr eaLnBrk="1" latinLnBrk="0" hangingPunct="1"/>
              <a:t>21</a:t>
            </a:fld>
            <a:endParaRPr kumimoji="0" lang="en-US" dirty="0"/>
          </a:p>
        </p:txBody>
      </p:sp>
      <p:sp>
        <p:nvSpPr>
          <p:cNvPr id="3" name="Rectangular Callout 2"/>
          <p:cNvSpPr/>
          <p:nvPr/>
        </p:nvSpPr>
        <p:spPr>
          <a:xfrm>
            <a:off x="695400" y="4149080"/>
            <a:ext cx="5760640" cy="1872208"/>
          </a:xfrm>
          <a:prstGeom prst="wedgeRectCallout">
            <a:avLst>
              <a:gd name="adj1" fmla="val 76116"/>
              <a:gd name="adj2" fmla="val -4870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latin typeface="Arial" panose="020B0604020202020204" pitchFamily="34" charset="0"/>
                <a:cs typeface="Arial" panose="020B0604020202020204" pitchFamily="34" charset="0"/>
                <a:hlinkClick r:id="rId2"/>
              </a:rPr>
              <a:t>AVANG@RGR.CO.IL</a:t>
            </a:r>
            <a:endParaRPr lang="en-US" sz="3200" dirty="0" smtClean="0">
              <a:latin typeface="Arial" panose="020B0604020202020204" pitchFamily="34" charset="0"/>
              <a:cs typeface="Arial" panose="020B0604020202020204" pitchFamily="34" charset="0"/>
            </a:endParaRPr>
          </a:p>
          <a:p>
            <a:pPr algn="ctr"/>
            <a:r>
              <a:rPr lang="en-US" sz="3200" dirty="0" smtClean="0">
                <a:latin typeface="Arial" panose="020B0604020202020204" pitchFamily="34" charset="0"/>
                <a:cs typeface="Arial" panose="020B0604020202020204" pitchFamily="34" charset="0"/>
              </a:rPr>
              <a:t>03-7111707</a:t>
            </a:r>
          </a:p>
          <a:p>
            <a:pPr algn="ctr"/>
            <a:r>
              <a:rPr lang="en-US" sz="3200" dirty="0" smtClean="0">
                <a:latin typeface="Arial" panose="020B0604020202020204" pitchFamily="34" charset="0"/>
                <a:cs typeface="Arial" panose="020B0604020202020204" pitchFamily="34" charset="0"/>
              </a:rPr>
              <a:t>0544-919690</a:t>
            </a:r>
            <a:endParaRPr lang="he-I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300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קניין רוחני</a:t>
            </a:r>
            <a:endParaRPr lang="he-IL" dirty="0"/>
          </a:p>
        </p:txBody>
      </p:sp>
      <p:sp>
        <p:nvSpPr>
          <p:cNvPr id="3" name="Content Placeholder 2"/>
          <p:cNvSpPr>
            <a:spLocks noGrp="1"/>
          </p:cNvSpPr>
          <p:nvPr>
            <p:ph idx="1"/>
          </p:nvPr>
        </p:nvSpPr>
        <p:spPr/>
        <p:txBody>
          <a:bodyPr>
            <a:normAutofit fontScale="92500" lnSpcReduction="10000"/>
          </a:bodyPr>
          <a:lstStyle/>
          <a:p>
            <a:pPr marL="0" indent="0">
              <a:buNone/>
            </a:pPr>
            <a:r>
              <a:rPr lang="he-IL" b="1" u="sng" dirty="0" smtClean="0"/>
              <a:t>סוגים שונים </a:t>
            </a:r>
            <a:r>
              <a:rPr lang="he-IL" b="1" u="sng" dirty="0" smtClean="0"/>
              <a:t>ומוגדרים היטב:</a:t>
            </a:r>
            <a:endParaRPr lang="he-IL" b="1" u="sng" dirty="0" smtClean="0"/>
          </a:p>
          <a:p>
            <a:r>
              <a:rPr lang="he-IL" dirty="0" smtClean="0"/>
              <a:t>סימני </a:t>
            </a:r>
            <a:r>
              <a:rPr lang="he-IL" dirty="0" smtClean="0"/>
              <a:t>מסחר – סימן שמזהה את מקורו המסחרי של מוצר</a:t>
            </a:r>
          </a:p>
          <a:p>
            <a:r>
              <a:rPr lang="he-IL" dirty="0" smtClean="0"/>
              <a:t>מדגמים – צורה אסתטית של מוצר</a:t>
            </a:r>
          </a:p>
          <a:p>
            <a:r>
              <a:rPr lang="he-IL" dirty="0" smtClean="0"/>
              <a:t>פטנטים – המצאות יישומיות</a:t>
            </a:r>
          </a:p>
          <a:p>
            <a:r>
              <a:rPr lang="he-IL" dirty="0" smtClean="0"/>
              <a:t>זכויות יוצרים</a:t>
            </a:r>
          </a:p>
          <a:p>
            <a:pPr lvl="1"/>
            <a:r>
              <a:rPr lang="he-IL" dirty="0" smtClean="0"/>
              <a:t>מוזיקה</a:t>
            </a:r>
          </a:p>
          <a:p>
            <a:pPr lvl="1"/>
            <a:r>
              <a:rPr lang="he-IL" dirty="0" smtClean="0"/>
              <a:t>טקסט כתוב (ספרות)</a:t>
            </a:r>
          </a:p>
          <a:p>
            <a:pPr lvl="1"/>
            <a:r>
              <a:rPr lang="he-IL" dirty="0" smtClean="0"/>
              <a:t>קוד של תוכנת </a:t>
            </a:r>
            <a:r>
              <a:rPr lang="he-IL" dirty="0" smtClean="0"/>
              <a:t>מחשב</a:t>
            </a:r>
          </a:p>
          <a:p>
            <a:r>
              <a:rPr lang="he-IL" dirty="0"/>
              <a:t>סוד </a:t>
            </a:r>
            <a:r>
              <a:rPr lang="he-IL" dirty="0" smtClean="0"/>
              <a:t>מסחרי</a:t>
            </a:r>
            <a:endParaRPr lang="he-IL" dirty="0"/>
          </a:p>
        </p:txBody>
      </p:sp>
      <p:sp>
        <p:nvSpPr>
          <p:cNvPr id="4" name="Date Placeholder 3"/>
          <p:cNvSpPr>
            <a:spLocks noGrp="1"/>
          </p:cNvSpPr>
          <p:nvPr>
            <p:ph type="dt" sz="half" idx="10"/>
          </p:nvPr>
        </p:nvSpPr>
        <p:spPr/>
        <p:txBody>
          <a:bodyPr/>
          <a:lstStyle/>
          <a:p>
            <a:pPr algn="r"/>
            <a:r>
              <a:rPr lang="he-IL" dirty="0" smtClean="0"/>
              <a:t>פברואר </a:t>
            </a:r>
            <a:r>
              <a:rPr lang="he-IL" dirty="0" smtClean="0"/>
              <a:t>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3</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24" y="1492317"/>
            <a:ext cx="5022595" cy="5127232"/>
          </a:xfrm>
          <a:prstGeom prst="rect">
            <a:avLst/>
          </a:prstGeom>
        </p:spPr>
      </p:pic>
    </p:spTree>
    <p:extLst>
      <p:ext uri="{BB962C8B-B14F-4D97-AF65-F5344CB8AC3E}">
        <p14:creationId xmlns:p14="http://schemas.microsoft.com/office/powerpoint/2010/main" val="144063852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משטר משפטי מוגדר וייחודי לכל סוג זכות</a:t>
            </a:r>
            <a:endParaRPr lang="he-IL" dirty="0"/>
          </a:p>
        </p:txBody>
      </p:sp>
      <p:sp>
        <p:nvSpPr>
          <p:cNvPr id="3" name="Content Placeholder 2"/>
          <p:cNvSpPr>
            <a:spLocks noGrp="1"/>
          </p:cNvSpPr>
          <p:nvPr>
            <p:ph idx="1"/>
          </p:nvPr>
        </p:nvSpPr>
        <p:spPr/>
        <p:txBody>
          <a:bodyPr>
            <a:noAutofit/>
          </a:bodyPr>
          <a:lstStyle/>
          <a:p>
            <a:r>
              <a:rPr lang="he-IL" sz="3600" u="sng" dirty="0" smtClean="0"/>
              <a:t>מהן הדרישות כדי שתתקיים בכלל "זכות" בנכס הלא-מוחשי? </a:t>
            </a:r>
            <a:r>
              <a:rPr lang="en-US" sz="3600" dirty="0" smtClean="0"/>
              <a:t/>
            </a:r>
            <a:br>
              <a:rPr lang="en-US" sz="3600" dirty="0" smtClean="0"/>
            </a:br>
            <a:r>
              <a:rPr lang="he-IL" dirty="0" smtClean="0"/>
              <a:t>זכות </a:t>
            </a:r>
            <a:r>
              <a:rPr lang="he-IL" dirty="0" smtClean="0"/>
              <a:t>יוצרים </a:t>
            </a:r>
            <a:r>
              <a:rPr lang="he-IL" dirty="0" smtClean="0"/>
              <a:t>מתקיימת רק כשיש "קיבוע"</a:t>
            </a:r>
            <a:endParaRPr lang="he-IL" dirty="0" smtClean="0"/>
          </a:p>
          <a:p>
            <a:r>
              <a:rPr lang="he-IL" sz="3600" u="sng" dirty="0" smtClean="0"/>
              <a:t>האם יש קיום לזכות ללא רישום? </a:t>
            </a:r>
            <a:r>
              <a:rPr lang="en-US" sz="3600" u="sng" dirty="0" smtClean="0"/>
              <a:t/>
            </a:r>
            <a:br>
              <a:rPr lang="en-US" sz="3600" u="sng" dirty="0" smtClean="0"/>
            </a:br>
            <a:r>
              <a:rPr lang="he-IL" dirty="0" smtClean="0"/>
              <a:t>זכות </a:t>
            </a:r>
            <a:r>
              <a:rPr lang="he-IL" dirty="0" smtClean="0"/>
              <a:t>יוצרים אין צורך </a:t>
            </a:r>
            <a:r>
              <a:rPr lang="he-IL" dirty="0" smtClean="0"/>
              <a:t>לרשום</a:t>
            </a:r>
            <a:endParaRPr lang="he-IL" dirty="0" smtClean="0"/>
          </a:p>
          <a:p>
            <a:r>
              <a:rPr lang="he-IL" sz="3600" u="sng" dirty="0" smtClean="0"/>
              <a:t>מהן הזכויות שמוקנות לבעלים? </a:t>
            </a:r>
            <a:r>
              <a:rPr lang="en-US" sz="3600" u="sng" dirty="0" smtClean="0"/>
              <a:t/>
            </a:r>
            <a:br>
              <a:rPr lang="en-US" sz="3600" u="sng" dirty="0" smtClean="0"/>
            </a:br>
            <a:r>
              <a:rPr lang="he-IL" dirty="0" smtClean="0"/>
              <a:t>זכות יוצרים מקנה זכות ייחודית ליצור עותקים</a:t>
            </a:r>
            <a:endParaRPr lang="he-IL" dirty="0" smtClean="0"/>
          </a:p>
          <a:p>
            <a:r>
              <a:rPr lang="he-IL" sz="3600" u="sng" dirty="0" smtClean="0"/>
              <a:t>מהן מגבלות הזכות? </a:t>
            </a:r>
            <a:r>
              <a:rPr lang="en-US" sz="3600" u="sng" dirty="0" smtClean="0"/>
              <a:t/>
            </a:r>
            <a:br>
              <a:rPr lang="en-US" sz="3600" u="sng" dirty="0" smtClean="0"/>
            </a:br>
            <a:r>
              <a:rPr lang="he-IL" dirty="0" smtClean="0"/>
              <a:t>מותר "לכתוב מחדש" תוכנה שמוגנת בזכות יוצרים</a:t>
            </a:r>
            <a:endParaRPr lang="he-IL" dirty="0"/>
          </a:p>
        </p:txBody>
      </p:sp>
      <p:sp>
        <p:nvSpPr>
          <p:cNvPr id="4" name="Date Placeholder 3"/>
          <p:cNvSpPr>
            <a:spLocks noGrp="1"/>
          </p:cNvSpPr>
          <p:nvPr>
            <p:ph type="dt" sz="half" idx="10"/>
          </p:nvPr>
        </p:nvSpPr>
        <p:spPr/>
        <p:txBody>
          <a:bodyPr/>
          <a:lstStyle/>
          <a:p>
            <a:pPr algn="r"/>
            <a:r>
              <a:rPr lang="he-IL" dirty="0" smtClean="0"/>
              <a:t>פברואר </a:t>
            </a:r>
            <a:r>
              <a:rPr lang="he-IL" dirty="0" smtClean="0"/>
              <a:t>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4</a:t>
            </a:fld>
            <a:endParaRPr lang="en-US" dirty="0"/>
          </a:p>
        </p:txBody>
      </p:sp>
    </p:spTree>
    <p:extLst>
      <p:ext uri="{BB962C8B-B14F-4D97-AF65-F5344CB8AC3E}">
        <p14:creationId xmlns:p14="http://schemas.microsoft.com/office/powerpoint/2010/main" val="9198070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איפה מתחילה זכות היוצרים?</a:t>
            </a:r>
            <a:endParaRPr lang="he-IL" dirty="0"/>
          </a:p>
        </p:txBody>
      </p:sp>
      <p:sp>
        <p:nvSpPr>
          <p:cNvPr id="4" name="Date Placeholder 3"/>
          <p:cNvSpPr>
            <a:spLocks noGrp="1"/>
          </p:cNvSpPr>
          <p:nvPr>
            <p:ph type="dt" sz="half" idx="10"/>
          </p:nvPr>
        </p:nvSpPr>
        <p:spPr/>
        <p:txBody>
          <a:bodyPr/>
          <a:lstStyle/>
          <a:p>
            <a:pPr algn="r"/>
            <a:r>
              <a:rPr lang="he-IL" dirty="0" smtClean="0"/>
              <a:t>פברואר </a:t>
            </a:r>
            <a:r>
              <a:rPr lang="he-IL" dirty="0" smtClean="0"/>
              <a:t>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5</a:t>
            </a:fld>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844532037"/>
              </p:ext>
            </p:extLst>
          </p:nvPr>
        </p:nvGraphicFramePr>
        <p:xfrm>
          <a:off x="406400" y="1196752"/>
          <a:ext cx="11582400" cy="3371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p:cNvGrpSpPr/>
          <p:nvPr/>
        </p:nvGrpSpPr>
        <p:grpSpPr>
          <a:xfrm>
            <a:off x="1127448" y="3643532"/>
            <a:ext cx="10513169" cy="2089724"/>
            <a:chOff x="1127448" y="3643532"/>
            <a:chExt cx="10513169" cy="2089724"/>
          </a:xfrm>
        </p:grpSpPr>
        <p:sp>
          <p:nvSpPr>
            <p:cNvPr id="14" name="Left Brace 13"/>
            <p:cNvSpPr/>
            <p:nvPr/>
          </p:nvSpPr>
          <p:spPr>
            <a:xfrm rot="16200000">
              <a:off x="8001589" y="803331"/>
              <a:ext cx="653319" cy="6624736"/>
            </a:xfrm>
            <a:prstGeom prst="leftBrace">
              <a:avLst>
                <a:gd name="adj1" fmla="val 8333"/>
                <a:gd name="adj2" fmla="val 49575"/>
              </a:avLst>
            </a:prstGeom>
          </p:spPr>
          <p:style>
            <a:lnRef idx="3">
              <a:schemeClr val="dk1"/>
            </a:lnRef>
            <a:fillRef idx="0">
              <a:schemeClr val="dk1"/>
            </a:fillRef>
            <a:effectRef idx="2">
              <a:schemeClr val="dk1"/>
            </a:effectRef>
            <a:fontRef idx="minor">
              <a:schemeClr val="tx1"/>
            </a:fontRef>
          </p:style>
          <p:txBody>
            <a:bodyPr rtlCol="1" anchor="ctr"/>
            <a:lstStyle/>
            <a:p>
              <a:pPr algn="ctr"/>
              <a:endParaRPr lang="he-IL"/>
            </a:p>
          </p:txBody>
        </p:sp>
        <p:sp>
          <p:nvSpPr>
            <p:cNvPr id="15" name="Rounded Rectangle 14"/>
            <p:cNvSpPr/>
            <p:nvPr/>
          </p:nvSpPr>
          <p:spPr>
            <a:xfrm>
              <a:off x="6888088" y="4567957"/>
              <a:ext cx="2808312" cy="1165299"/>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dirty="0" smtClean="0"/>
                <a:t>סוד מסחרי?</a:t>
              </a:r>
              <a:endParaRPr lang="he-IL" sz="4000" dirty="0"/>
            </a:p>
          </p:txBody>
        </p:sp>
        <p:sp>
          <p:nvSpPr>
            <p:cNvPr id="16" name="Rounded Rectangle 15"/>
            <p:cNvSpPr/>
            <p:nvPr/>
          </p:nvSpPr>
          <p:spPr>
            <a:xfrm>
              <a:off x="1127448" y="4567957"/>
              <a:ext cx="2808312" cy="11652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dirty="0" smtClean="0"/>
                <a:t>זכויות יוצרים</a:t>
              </a:r>
              <a:endParaRPr lang="he-IL" sz="4000" dirty="0"/>
            </a:p>
          </p:txBody>
        </p:sp>
        <p:cxnSp>
          <p:nvCxnSpPr>
            <p:cNvPr id="18" name="Straight Connector 17"/>
            <p:cNvCxnSpPr/>
            <p:nvPr/>
          </p:nvCxnSpPr>
          <p:spPr>
            <a:xfrm>
              <a:off x="2489982" y="3643532"/>
              <a:ext cx="5618" cy="924425"/>
            </a:xfrm>
            <a:prstGeom prst="line">
              <a:avLst/>
            </a:prstGeom>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3753359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נוסחה להסדרת זכויות קניין רוחני</a:t>
            </a:r>
            <a:endParaRPr lang="he-IL" dirty="0"/>
          </a:p>
        </p:txBody>
      </p:sp>
      <p:sp>
        <p:nvSpPr>
          <p:cNvPr id="3" name="Content Placeholder 2"/>
          <p:cNvSpPr>
            <a:spLocks noGrp="1"/>
          </p:cNvSpPr>
          <p:nvPr>
            <p:ph idx="1"/>
          </p:nvPr>
        </p:nvSpPr>
        <p:spPr/>
        <p:txBody>
          <a:bodyPr/>
          <a:lstStyle/>
          <a:p>
            <a:pPr marL="514350" indent="-514350">
              <a:buFont typeface="+mj-lt"/>
              <a:buAutoNum type="arabicPeriod"/>
            </a:pPr>
            <a:r>
              <a:rPr lang="he-IL" dirty="0" smtClean="0"/>
              <a:t>שלב א': </a:t>
            </a:r>
            <a:r>
              <a:rPr lang="he-IL" u="sng" dirty="0" smtClean="0"/>
              <a:t>זיהוי</a:t>
            </a:r>
            <a:r>
              <a:rPr lang="he-IL" dirty="0" smtClean="0"/>
              <a:t> נכסי הקניין הרוחני</a:t>
            </a:r>
          </a:p>
          <a:p>
            <a:pPr marL="514350" indent="-514350">
              <a:buFont typeface="+mj-lt"/>
              <a:buAutoNum type="arabicPeriod"/>
            </a:pPr>
            <a:r>
              <a:rPr lang="he-IL" dirty="0" smtClean="0"/>
              <a:t>שלב ב': הגדרת </a:t>
            </a:r>
            <a:r>
              <a:rPr lang="he-IL" u="sng" dirty="0" smtClean="0"/>
              <a:t>שימושים לגיטימיים</a:t>
            </a:r>
            <a:r>
              <a:rPr lang="he-IL" dirty="0" smtClean="0"/>
              <a:t> של כל צד בכל נכס</a:t>
            </a:r>
          </a:p>
          <a:p>
            <a:pPr marL="514350" indent="-514350">
              <a:buFont typeface="+mj-lt"/>
              <a:buAutoNum type="arabicPeriod"/>
            </a:pPr>
            <a:r>
              <a:rPr lang="he-IL" dirty="0" smtClean="0"/>
              <a:t>שלב ג': קביעת חוזית של </a:t>
            </a:r>
            <a:r>
              <a:rPr lang="he-IL" u="sng" dirty="0" smtClean="0"/>
              <a:t>הבעלים</a:t>
            </a:r>
            <a:r>
              <a:rPr lang="he-IL" dirty="0" smtClean="0"/>
              <a:t> של כל נכס (צד א'; צד ב'; או שותפות)</a:t>
            </a:r>
          </a:p>
          <a:p>
            <a:pPr marL="514350" indent="-514350">
              <a:buFont typeface="+mj-lt"/>
              <a:buAutoNum type="arabicPeriod"/>
            </a:pPr>
            <a:r>
              <a:rPr lang="he-IL" dirty="0" smtClean="0"/>
              <a:t>שלב ד': קביעת חוזית של </a:t>
            </a:r>
            <a:r>
              <a:rPr lang="he-IL" u="sng" dirty="0" smtClean="0"/>
              <a:t>מגבלות על שימוש מצד הבעלים</a:t>
            </a:r>
            <a:endParaRPr lang="he-IL" dirty="0" smtClean="0"/>
          </a:p>
          <a:p>
            <a:pPr marL="514350" indent="-514350">
              <a:buFont typeface="+mj-lt"/>
              <a:buAutoNum type="arabicPeriod"/>
            </a:pPr>
            <a:r>
              <a:rPr lang="he-IL" dirty="0" smtClean="0"/>
              <a:t>שלב ה': קביעה חוזית של </a:t>
            </a:r>
            <a:r>
              <a:rPr lang="he-IL" u="sng" dirty="0" smtClean="0"/>
              <a:t>זכויות שימוש למי שאינו הבעלים</a:t>
            </a:r>
            <a:endParaRPr lang="he-IL" dirty="0" smtClean="0"/>
          </a:p>
        </p:txBody>
      </p:sp>
      <p:sp>
        <p:nvSpPr>
          <p:cNvPr id="4" name="Date Placeholder 3"/>
          <p:cNvSpPr>
            <a:spLocks noGrp="1"/>
          </p:cNvSpPr>
          <p:nvPr>
            <p:ph type="dt" sz="half" idx="10"/>
          </p:nvPr>
        </p:nvSpPr>
        <p:spPr/>
        <p:txBody>
          <a:bodyPr/>
          <a:lstStyle/>
          <a:p>
            <a:pPr algn="r"/>
            <a:r>
              <a:rPr lang="he-IL" dirty="0" smtClean="0"/>
              <a:t>פברואר </a:t>
            </a:r>
            <a:r>
              <a:rPr lang="he-IL" dirty="0" smtClean="0"/>
              <a:t>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6</a:t>
            </a:fld>
            <a:endParaRPr lang="en-US" dirty="0"/>
          </a:p>
        </p:txBody>
      </p:sp>
    </p:spTree>
    <p:extLst>
      <p:ext uri="{BB962C8B-B14F-4D97-AF65-F5344CB8AC3E}">
        <p14:creationId xmlns:p14="http://schemas.microsoft.com/office/powerpoint/2010/main" val="989410165"/>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דוגמה: רכש תוכנת מדף + הטמעה</a:t>
            </a:r>
            <a:endParaRPr lang="he-IL" dirty="0"/>
          </a:p>
        </p:txBody>
      </p:sp>
      <p:sp>
        <p:nvSpPr>
          <p:cNvPr id="3" name="Content Placeholder 2"/>
          <p:cNvSpPr>
            <a:spLocks noGrp="1"/>
          </p:cNvSpPr>
          <p:nvPr>
            <p:ph idx="1"/>
          </p:nvPr>
        </p:nvSpPr>
        <p:spPr>
          <a:xfrm>
            <a:off x="406400" y="1910258"/>
            <a:ext cx="11582400" cy="4169868"/>
          </a:xfrm>
        </p:spPr>
        <p:txBody>
          <a:bodyPr>
            <a:normAutofit/>
          </a:bodyPr>
          <a:lstStyle/>
          <a:p>
            <a:pPr marL="514350" indent="-514350">
              <a:buFont typeface="+mj-lt"/>
              <a:buAutoNum type="arabicPeriod"/>
            </a:pPr>
            <a:r>
              <a:rPr lang="he-IL" sz="4000" dirty="0" smtClean="0"/>
              <a:t>תוכנת המדף</a:t>
            </a:r>
          </a:p>
          <a:p>
            <a:pPr marL="514350" indent="-514350">
              <a:buFont typeface="+mj-lt"/>
              <a:buAutoNum type="arabicPeriod"/>
            </a:pPr>
            <a:r>
              <a:rPr lang="he-IL" sz="4000" dirty="0" smtClean="0"/>
              <a:t>דוחות שפותחו לתמיכה בתהליכי עבודה של הלקוח</a:t>
            </a:r>
          </a:p>
          <a:p>
            <a:pPr marL="514350" indent="-514350">
              <a:buFont typeface="+mj-lt"/>
              <a:buAutoNum type="arabicPeriod"/>
            </a:pPr>
            <a:r>
              <a:rPr lang="he-IL" sz="4000" dirty="0" smtClean="0"/>
              <a:t>מדריכים למשתמש</a:t>
            </a:r>
          </a:p>
          <a:p>
            <a:pPr marL="514350" indent="-514350">
              <a:buFont typeface="+mj-lt"/>
              <a:buAutoNum type="arabicPeriod"/>
            </a:pPr>
            <a:r>
              <a:rPr lang="he-IL" sz="4000" dirty="0" smtClean="0"/>
              <a:t>שיטות העבודה של הלקוח</a:t>
            </a:r>
            <a:endParaRPr lang="he-IL" sz="4000" dirty="0"/>
          </a:p>
        </p:txBody>
      </p:sp>
      <p:sp>
        <p:nvSpPr>
          <p:cNvPr id="4" name="Date Placeholder 3"/>
          <p:cNvSpPr>
            <a:spLocks noGrp="1"/>
          </p:cNvSpPr>
          <p:nvPr>
            <p:ph type="dt" sz="half" idx="10"/>
          </p:nvPr>
        </p:nvSpPr>
        <p:spPr/>
        <p:txBody>
          <a:bodyPr/>
          <a:lstStyle/>
          <a:p>
            <a:pPr algn="r"/>
            <a:r>
              <a:rPr lang="he-IL" dirty="0" smtClean="0"/>
              <a:t>פברואר 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7</a:t>
            </a:fld>
            <a:endParaRPr lang="en-US" dirty="0"/>
          </a:p>
        </p:txBody>
      </p:sp>
    </p:spTree>
    <p:extLst>
      <p:ext uri="{BB962C8B-B14F-4D97-AF65-F5344CB8AC3E}">
        <p14:creationId xmlns:p14="http://schemas.microsoft.com/office/powerpoint/2010/main" val="2422605980"/>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דוגמה: רכש תוכנת מדף + הטמעה</a:t>
            </a:r>
            <a:endParaRPr lang="he-IL" dirty="0"/>
          </a:p>
        </p:txBody>
      </p:sp>
      <p:sp>
        <p:nvSpPr>
          <p:cNvPr id="3" name="Content Placeholder 2"/>
          <p:cNvSpPr>
            <a:spLocks noGrp="1"/>
          </p:cNvSpPr>
          <p:nvPr>
            <p:ph idx="1"/>
          </p:nvPr>
        </p:nvSpPr>
        <p:spPr>
          <a:xfrm>
            <a:off x="406400" y="1910258"/>
            <a:ext cx="11582400" cy="4169868"/>
          </a:xfrm>
        </p:spPr>
        <p:txBody>
          <a:bodyPr>
            <a:normAutofit/>
          </a:bodyPr>
          <a:lstStyle/>
          <a:p>
            <a:pPr marL="514350" indent="-514350">
              <a:buFont typeface="+mj-lt"/>
              <a:buAutoNum type="arabicPeriod"/>
            </a:pPr>
            <a:r>
              <a:rPr lang="he-IL" sz="4000" dirty="0" smtClean="0"/>
              <a:t>תוכנת המדף</a:t>
            </a:r>
          </a:p>
          <a:p>
            <a:pPr marL="514350" indent="-514350">
              <a:buFont typeface="+mj-lt"/>
              <a:buAutoNum type="arabicPeriod"/>
            </a:pPr>
            <a:r>
              <a:rPr lang="he-IL" sz="4000" dirty="0" smtClean="0">
                <a:solidFill>
                  <a:schemeClr val="tx2">
                    <a:lumMod val="20000"/>
                    <a:lumOff val="80000"/>
                  </a:schemeClr>
                </a:solidFill>
              </a:rPr>
              <a:t>דוחות שפותחו לתמיכה בתהליכי עבודה של הלקוח</a:t>
            </a:r>
          </a:p>
          <a:p>
            <a:pPr marL="514350" indent="-514350">
              <a:buFont typeface="+mj-lt"/>
              <a:buAutoNum type="arabicPeriod"/>
            </a:pPr>
            <a:r>
              <a:rPr lang="he-IL" sz="4000" dirty="0" smtClean="0">
                <a:solidFill>
                  <a:schemeClr val="tx2">
                    <a:lumMod val="20000"/>
                    <a:lumOff val="80000"/>
                  </a:schemeClr>
                </a:solidFill>
              </a:rPr>
              <a:t>מדריכים למשתמש</a:t>
            </a:r>
          </a:p>
          <a:p>
            <a:pPr marL="514350" indent="-514350">
              <a:buFont typeface="+mj-lt"/>
              <a:buAutoNum type="arabicPeriod"/>
            </a:pPr>
            <a:r>
              <a:rPr lang="he-IL" sz="4000" dirty="0" smtClean="0">
                <a:solidFill>
                  <a:schemeClr val="tx2">
                    <a:lumMod val="20000"/>
                    <a:lumOff val="80000"/>
                  </a:schemeClr>
                </a:solidFill>
              </a:rPr>
              <a:t>שיטות העבודה של הלקוח</a:t>
            </a:r>
            <a:endParaRPr lang="he-IL" sz="4000" dirty="0">
              <a:solidFill>
                <a:schemeClr val="tx2">
                  <a:lumMod val="20000"/>
                  <a:lumOff val="80000"/>
                </a:schemeClr>
              </a:solidFill>
            </a:endParaRPr>
          </a:p>
        </p:txBody>
      </p:sp>
      <p:sp>
        <p:nvSpPr>
          <p:cNvPr id="4" name="Date Placeholder 3"/>
          <p:cNvSpPr>
            <a:spLocks noGrp="1"/>
          </p:cNvSpPr>
          <p:nvPr>
            <p:ph type="dt" sz="half" idx="10"/>
          </p:nvPr>
        </p:nvSpPr>
        <p:spPr/>
        <p:txBody>
          <a:bodyPr/>
          <a:lstStyle/>
          <a:p>
            <a:pPr algn="r"/>
            <a:r>
              <a:rPr lang="he-IL" dirty="0" smtClean="0"/>
              <a:t>פברואר 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8</a:t>
            </a:fld>
            <a:endParaRPr lang="en-US" dirty="0"/>
          </a:p>
        </p:txBody>
      </p:sp>
      <p:sp>
        <p:nvSpPr>
          <p:cNvPr id="7" name="Rectangular Callout 6"/>
          <p:cNvSpPr/>
          <p:nvPr/>
        </p:nvSpPr>
        <p:spPr>
          <a:xfrm>
            <a:off x="0" y="1910258"/>
            <a:ext cx="5807968" cy="4947742"/>
          </a:xfrm>
          <a:prstGeom prst="wedgeRectCallout">
            <a:avLst>
              <a:gd name="adj1" fmla="val 106077"/>
              <a:gd name="adj2" fmla="val -4281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r>
              <a:rPr lang="he-IL" sz="3200" u="sng" dirty="0" smtClean="0"/>
              <a:t>זכות יוצרים!</a:t>
            </a:r>
          </a:p>
          <a:p>
            <a:pPr marL="457200" indent="-457200" algn="just" rtl="1">
              <a:buFont typeface="Arial" panose="020B0604020202020204" pitchFamily="34" charset="0"/>
              <a:buChar char="•"/>
            </a:pPr>
            <a:r>
              <a:rPr lang="he-IL" sz="3200" u="sng" dirty="0" smtClean="0"/>
              <a:t>בעלים</a:t>
            </a:r>
            <a:r>
              <a:rPr lang="he-IL" sz="3200" dirty="0" smtClean="0"/>
              <a:t>: הספק</a:t>
            </a:r>
          </a:p>
          <a:p>
            <a:pPr marL="457200" indent="-457200" algn="just" rtl="1">
              <a:buFont typeface="Arial" panose="020B0604020202020204" pitchFamily="34" charset="0"/>
              <a:buChar char="•"/>
            </a:pPr>
            <a:r>
              <a:rPr lang="he-IL" sz="3200" u="sng" dirty="0" smtClean="0"/>
              <a:t>מגבלות חוזיות על שימוש של הבעלים</a:t>
            </a:r>
            <a:r>
              <a:rPr lang="he-IL" sz="3200" dirty="0" smtClean="0"/>
              <a:t>: אין</a:t>
            </a:r>
          </a:p>
          <a:p>
            <a:pPr marL="457200" indent="-457200" algn="just" rtl="1">
              <a:buFont typeface="Arial" panose="020B0604020202020204" pitchFamily="34" charset="0"/>
              <a:buChar char="•"/>
            </a:pPr>
            <a:r>
              <a:rPr lang="he-IL" sz="3200" u="sng" dirty="0" smtClean="0"/>
              <a:t>זכויות שימוש למי שאינו הבעלים (הלקוח)</a:t>
            </a:r>
            <a:r>
              <a:rPr lang="he-IL" sz="3200" dirty="0" smtClean="0"/>
              <a:t>: בהתאם לתנאי הרישיון (רישיון לתקופה/לצמיתות? שימוש בלתי מוגבל / למספר משתמשים מוגבל וכו')</a:t>
            </a:r>
            <a:endParaRPr lang="he-IL" sz="3200" dirty="0"/>
          </a:p>
        </p:txBody>
      </p:sp>
    </p:spTree>
    <p:extLst>
      <p:ext uri="{BB962C8B-B14F-4D97-AF65-F5344CB8AC3E}">
        <p14:creationId xmlns:p14="http://schemas.microsoft.com/office/powerpoint/2010/main" val="6920707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דוגמה: רכש תוכנת מדף + הטמעה</a:t>
            </a:r>
            <a:endParaRPr lang="he-IL" dirty="0"/>
          </a:p>
        </p:txBody>
      </p:sp>
      <p:sp>
        <p:nvSpPr>
          <p:cNvPr id="3" name="Content Placeholder 2"/>
          <p:cNvSpPr>
            <a:spLocks noGrp="1"/>
          </p:cNvSpPr>
          <p:nvPr>
            <p:ph idx="1"/>
          </p:nvPr>
        </p:nvSpPr>
        <p:spPr>
          <a:xfrm>
            <a:off x="406400" y="1910258"/>
            <a:ext cx="11582400" cy="4169868"/>
          </a:xfrm>
        </p:spPr>
        <p:txBody>
          <a:bodyPr>
            <a:normAutofit/>
          </a:bodyPr>
          <a:lstStyle/>
          <a:p>
            <a:pPr marL="514350" indent="-514350">
              <a:buFont typeface="+mj-lt"/>
              <a:buAutoNum type="arabicPeriod"/>
            </a:pPr>
            <a:r>
              <a:rPr lang="he-IL" sz="4000" dirty="0" smtClean="0">
                <a:solidFill>
                  <a:schemeClr val="tx2">
                    <a:lumMod val="20000"/>
                    <a:lumOff val="80000"/>
                  </a:schemeClr>
                </a:solidFill>
              </a:rPr>
              <a:t>תוכנת המדף</a:t>
            </a:r>
          </a:p>
          <a:p>
            <a:pPr marL="514350" indent="-514350">
              <a:buFont typeface="+mj-lt"/>
              <a:buAutoNum type="arabicPeriod"/>
            </a:pPr>
            <a:r>
              <a:rPr lang="he-IL" sz="4000" dirty="0" smtClean="0"/>
              <a:t>דוחות שפותחו לתמיכה </a:t>
            </a:r>
            <a:r>
              <a:rPr lang="en-US" sz="4000" dirty="0" smtClean="0"/>
              <a:t/>
            </a:r>
            <a:br>
              <a:rPr lang="en-US" sz="4000" dirty="0" smtClean="0"/>
            </a:br>
            <a:r>
              <a:rPr lang="he-IL" sz="4000" dirty="0" smtClean="0"/>
              <a:t>בתהליכי עבודה של הלקוח</a:t>
            </a:r>
          </a:p>
          <a:p>
            <a:pPr marL="514350" indent="-514350">
              <a:buFont typeface="+mj-lt"/>
              <a:buAutoNum type="arabicPeriod"/>
            </a:pPr>
            <a:r>
              <a:rPr lang="he-IL" sz="4000" dirty="0" smtClean="0"/>
              <a:t>מדריכים למשתמש</a:t>
            </a:r>
          </a:p>
          <a:p>
            <a:pPr marL="514350" indent="-514350">
              <a:buFont typeface="+mj-lt"/>
              <a:buAutoNum type="arabicPeriod"/>
            </a:pPr>
            <a:r>
              <a:rPr lang="he-IL" sz="4000" dirty="0" smtClean="0">
                <a:solidFill>
                  <a:schemeClr val="tx2">
                    <a:lumMod val="20000"/>
                    <a:lumOff val="80000"/>
                  </a:schemeClr>
                </a:solidFill>
              </a:rPr>
              <a:t>שיטות העבודה של הלקוח</a:t>
            </a:r>
            <a:endParaRPr lang="he-IL" sz="4000" dirty="0">
              <a:solidFill>
                <a:schemeClr val="tx2">
                  <a:lumMod val="20000"/>
                  <a:lumOff val="80000"/>
                </a:schemeClr>
              </a:solidFill>
            </a:endParaRPr>
          </a:p>
        </p:txBody>
      </p:sp>
      <p:sp>
        <p:nvSpPr>
          <p:cNvPr id="4" name="Date Placeholder 3"/>
          <p:cNvSpPr>
            <a:spLocks noGrp="1"/>
          </p:cNvSpPr>
          <p:nvPr>
            <p:ph type="dt" sz="half" idx="10"/>
          </p:nvPr>
        </p:nvSpPr>
        <p:spPr/>
        <p:txBody>
          <a:bodyPr/>
          <a:lstStyle/>
          <a:p>
            <a:pPr algn="r"/>
            <a:r>
              <a:rPr lang="he-IL" dirty="0" smtClean="0"/>
              <a:t>פברואר 2016</a:t>
            </a:r>
            <a:endParaRPr lang="en-US" dirty="0"/>
          </a:p>
        </p:txBody>
      </p:sp>
      <p:sp>
        <p:nvSpPr>
          <p:cNvPr id="5" name="Footer Placeholder 4"/>
          <p:cNvSpPr>
            <a:spLocks noGrp="1"/>
          </p:cNvSpPr>
          <p:nvPr>
            <p:ph type="ftr" sz="quarter" idx="11"/>
          </p:nvPr>
        </p:nvSpPr>
        <p:spPr/>
        <p:txBody>
          <a:bodyPr/>
          <a:lstStyle/>
          <a:p>
            <a:pPr rtl="1"/>
            <a:r>
              <a:rPr lang="he-IL" dirty="0"/>
              <a:t>הסכמי מחשוב – הרצאה למנהלי רכש</a:t>
            </a:r>
            <a:endParaRPr lang="en-US" dirty="0"/>
          </a:p>
        </p:txBody>
      </p:sp>
      <p:sp>
        <p:nvSpPr>
          <p:cNvPr id="6" name="Slide Number Placeholder 5"/>
          <p:cNvSpPr>
            <a:spLocks noGrp="1"/>
          </p:cNvSpPr>
          <p:nvPr>
            <p:ph type="sldNum" sz="quarter" idx="12"/>
          </p:nvPr>
        </p:nvSpPr>
        <p:spPr/>
        <p:txBody>
          <a:bodyPr/>
          <a:lstStyle/>
          <a:p>
            <a:fld id="{CA15C064-DD44-4CAC-873E-2D1F54821676}" type="slidenum">
              <a:rPr lang="en-US" smtClean="0"/>
              <a:pPr/>
              <a:t>9</a:t>
            </a:fld>
            <a:endParaRPr lang="en-US" dirty="0"/>
          </a:p>
        </p:txBody>
      </p:sp>
      <p:sp>
        <p:nvSpPr>
          <p:cNvPr id="7" name="Rectangular Callout 6"/>
          <p:cNvSpPr/>
          <p:nvPr/>
        </p:nvSpPr>
        <p:spPr>
          <a:xfrm>
            <a:off x="0" y="1910258"/>
            <a:ext cx="5735960" cy="4947742"/>
          </a:xfrm>
          <a:prstGeom prst="wedgeRectCallout">
            <a:avLst>
              <a:gd name="adj1" fmla="val 67715"/>
              <a:gd name="adj2" fmla="val -1455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r>
              <a:rPr lang="he-IL" sz="3200" u="sng" dirty="0" smtClean="0"/>
              <a:t>זכות יוצרים!</a:t>
            </a:r>
          </a:p>
          <a:p>
            <a:pPr marL="457200" indent="-457200" algn="just" rtl="1">
              <a:buFont typeface="Arial" panose="020B0604020202020204" pitchFamily="34" charset="0"/>
              <a:buChar char="•"/>
            </a:pPr>
            <a:r>
              <a:rPr lang="he-IL" sz="3200" u="sng" dirty="0" smtClean="0"/>
              <a:t>בעלים</a:t>
            </a:r>
            <a:r>
              <a:rPr lang="he-IL" sz="3200" dirty="0" smtClean="0"/>
              <a:t>: הלקוח?</a:t>
            </a:r>
          </a:p>
          <a:p>
            <a:pPr marL="457200" indent="-457200" algn="just" rtl="1">
              <a:buFont typeface="Arial" panose="020B0604020202020204" pitchFamily="34" charset="0"/>
              <a:buChar char="•"/>
            </a:pPr>
            <a:r>
              <a:rPr lang="he-IL" sz="3200" u="sng" dirty="0" smtClean="0"/>
              <a:t>מגבלות חוזיות על שימוש של הבעלים:</a:t>
            </a:r>
            <a:r>
              <a:rPr lang="he-IL" sz="3200" dirty="0" smtClean="0"/>
              <a:t> הלקוח לא ימסחר (לא יתחרה בספק)</a:t>
            </a:r>
          </a:p>
          <a:p>
            <a:pPr marL="457200" indent="-457200" algn="just" rtl="1">
              <a:buFont typeface="Arial" panose="020B0604020202020204" pitchFamily="34" charset="0"/>
              <a:buChar char="•"/>
            </a:pPr>
            <a:r>
              <a:rPr lang="he-IL" sz="3200" u="sng" dirty="0" smtClean="0"/>
              <a:t>זכויות שימוש למי שאינו הבעלים (הספק)</a:t>
            </a:r>
            <a:r>
              <a:rPr lang="he-IL" sz="3200" dirty="0" smtClean="0"/>
              <a:t>: יוכל בכל זאת למכור רישיון ללקוחות אחרים?</a:t>
            </a:r>
            <a:endParaRPr lang="he-IL" sz="3200" dirty="0"/>
          </a:p>
        </p:txBody>
      </p:sp>
    </p:spTree>
    <p:extLst>
      <p:ext uri="{BB962C8B-B14F-4D97-AF65-F5344CB8AC3E}">
        <p14:creationId xmlns:p14="http://schemas.microsoft.com/office/powerpoint/2010/main" val="40529206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מצגת כנס הרמוני">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נושא_x0020_משפטי_x0020_נוסף xmlns="ef85581b-eaa9-4e31-9a5e-4da57ba78340" xsi:nil="true"/>
    <שלב_x0020_בליטיגציה xmlns="ef85581b-eaa9-4e31-9a5e-4da57ba78340" xsi:nil="true"/>
    <_dlc_BarcodeImage xmlns="ef85581b-eaa9-4e31-9a5e-4da57ba78340" xsi:nil="true"/>
    <Tik_x0020_Name xmlns="ef85581b-eaa9-4e31-9a5e-4da57ba78340" xsi:nil="true"/>
    <נושא_x0020_משפטי xmlns="ef85581b-eaa9-4e31-9a5e-4da57ba78340" xsi:nil="true"/>
    <סוג_x0020_התוכו xmlns="ef85581b-eaa9-4e31-9a5e-4da57ba78340">34</סוג_x0020_התוכו>
    <תאור xmlns="ef85581b-eaa9-4e31-9a5e-4da57ba78340" xsi:nil="true"/>
    <Court_x0020_TIK_x0020_ID xmlns="ef85581b-eaa9-4e31-9a5e-4da57ba78340" xsi:nil="true"/>
    <Tik_x0020_ID xmlns="ef85581b-eaa9-4e31-9a5e-4da57ba7834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פריט כללי" ma:contentTypeID="0x010100BF0646A5FEF33343A84D71746BAE35F506002DC243D069257849A3F06893F64A7527" ma:contentTypeVersion="101" ma:contentTypeDescription="העלה לתיק פריט כללי (לא מסמך שהוכן במשרד) " ma:contentTypeScope="" ma:versionID="30469527c65ad2f55da361c07d948bf0">
  <xsd:schema xmlns:xsd="http://www.w3.org/2001/XMLSchema" xmlns:p="http://schemas.microsoft.com/office/2006/metadata/properties" xmlns:ns2="ef85581b-eaa9-4e31-9a5e-4da57ba78340" targetNamespace="http://schemas.microsoft.com/office/2006/metadata/properties" ma:root="true" ma:fieldsID="9b4dda57264b884135a2acb23efc99b8" ns2:_="">
    <xsd:import namespace="ef85581b-eaa9-4e31-9a5e-4da57ba78340"/>
    <xsd:element name="properties">
      <xsd:complexType>
        <xsd:sequence>
          <xsd:element name="documentManagement">
            <xsd:complexType>
              <xsd:all>
                <xsd:element ref="ns2:סוג_x0020_התוכו"/>
                <xsd:element ref="ns2:Tik_x0020_ID" minOccurs="0"/>
                <xsd:element ref="ns2:Tik_x0020_Name" minOccurs="0"/>
                <xsd:element ref="ns2:נושא_x0020_משפטי" minOccurs="0"/>
                <xsd:element ref="ns2:נושא_x0020_משפטי_x0020_נוסף" minOccurs="0"/>
                <xsd:element ref="ns2:שלב_x0020_בליטיגציה" minOccurs="0"/>
                <xsd:element ref="ns2:Court_x0020_TIK_x0020_ID" minOccurs="0"/>
                <xsd:element ref="ns2:תאור" minOccurs="0"/>
                <xsd:element ref="ns2:_dlc_BarcodeValue" minOccurs="0"/>
                <xsd:element ref="ns2:_dlc_BarcodeImage" minOccurs="0"/>
                <xsd:element ref="ns2:_dlc_BarcodePreview" minOccurs="0"/>
              </xsd:all>
            </xsd:complexType>
          </xsd:element>
        </xsd:sequence>
      </xsd:complexType>
    </xsd:element>
  </xsd:schema>
  <xsd:schema xmlns:xsd="http://www.w3.org/2001/XMLSchema" xmlns:dms="http://schemas.microsoft.com/office/2006/documentManagement/types" targetNamespace="ef85581b-eaa9-4e31-9a5e-4da57ba78340" elementFormDefault="qualified">
    <xsd:import namespace="http://schemas.microsoft.com/office/2006/documentManagement/types"/>
    <xsd:element name="סוג_x0020_התוכו" ma:index="2" ma:displayName="סוג התוכן" ma:list="{8b41dc76-f173-4206-8ac5-a8376a266d74}" ma:internalName="_x05e1__x05d5__x05d2__x0020__x05d4__x05ea__x05d5__x05db__x05d5_" ma:readOnly="false" ma:showField="Title" ma:web="ef85581b-eaa9-4e31-9a5e-4da57ba78340">
      <xsd:simpleType>
        <xsd:restriction base="dms:Lookup"/>
      </xsd:simpleType>
    </xsd:element>
    <xsd:element name="Tik_x0020_ID" ma:index="3" nillable="true" ma:displayName="Tik ID" ma:description="מספר התיק (מיובא מעו&quot;דכנית)" ma:hidden="true" ma:internalName="Tik_x0020_ID" ma:readOnly="false">
      <xsd:simpleType>
        <xsd:restriction base="dms:Text">
          <xsd:maxLength value="255"/>
        </xsd:restriction>
      </xsd:simpleType>
    </xsd:element>
    <xsd:element name="Tik_x0020_Name" ma:index="4" nillable="true" ma:displayName="Tik Name" ma:description="שם התיק (מיובא מעו&quot;דכנית)" ma:hidden="true" ma:internalName="Tik_x0020_Name" ma:readOnly="false">
      <xsd:simpleType>
        <xsd:restriction base="dms:Text">
          <xsd:maxLength value="255"/>
        </xsd:restriction>
      </xsd:simpleType>
    </xsd:element>
    <xsd:element name="נושא_x0020_משפטי" ma:index="5" nillable="true" ma:displayName="נושא משפטי" ma:list="{c2bc3d7c-a9b2-4863-8b36-704f12206f1c}" ma:internalName="_x05e0__x05d5__x05e9__x05d0__x0020__x05de__x05e9__x05e4__x05d8__x05d9_" ma:readOnly="false" ma:showField="Title" ma:web="ef85581b-eaa9-4e31-9a5e-4da57ba78340">
      <xsd:simpleType>
        <xsd:restriction base="dms:Lookup"/>
      </xsd:simpleType>
    </xsd:element>
    <xsd:element name="נושא_x0020_משפטי_x0020_נוסף" ma:index="6" nillable="true" ma:displayName="נושא משפטי נוסף" ma:description="נושא משפטי משני למסמך" ma:list="{9c2b312f-3e1a-4423-852c-18fad33ee23c}" ma:internalName="_x05e0__x05d5__x05e9__x05d0__x0020__x05de__x05e9__x05e4__x05d8__x05d9__x0020__x05e0__x05d5__x05e1__x05e3_" ma:showField="Title" ma:web="ef85581b-eaa9-4e31-9a5e-4da57ba78340">
      <xsd:simpleType>
        <xsd:restriction base="dms:Lookup"/>
      </xsd:simpleType>
    </xsd:element>
    <xsd:element name="שלב_x0020_בליטיגציה" ma:index="7" nillable="true" ma:displayName="שלב בליטיגציה" ma:list="{1ada7af3-f8bd-4732-8ea5-9f0f87cf9e1b}" ma:internalName="_x05e9__x05dc__x05d1__x0020__x05d1__x05dc__x05d9__x05d8__x05d9__x05d2__x05e6__x05d9__x05d4_" ma:showField="Title" ma:web="ef85581b-eaa9-4e31-9a5e-4da57ba78340">
      <xsd:simpleType>
        <xsd:restriction base="dms:Lookup"/>
      </xsd:simpleType>
    </xsd:element>
    <xsd:element name="Court_x0020_TIK_x0020_ID" ma:index="8" nillable="true" ma:displayName="Court TIK ID" ma:description="מספר התיק בבית המשפט (מיובא מעו&quot;דכנית)" ma:internalName="Court_x0020_TIK_x0020_ID">
      <xsd:simpleType>
        <xsd:restriction base="dms:Text">
          <xsd:maxLength value="255"/>
        </xsd:restriction>
      </xsd:simpleType>
    </xsd:element>
    <xsd:element name="תאור" ma:index="9" nillable="true" ma:displayName="תאור" ma:internalName="_x05ea__x05d0__x05d5__x05e8_">
      <xsd:simpleType>
        <xsd:restriction base="dms:Note"/>
      </xsd:simpleType>
    </xsd:element>
    <xsd:element name="_dlc_BarcodeValue" ma:index="16" nillable="true" ma:displayName="ערך ברקוד" ma:description="ערך הברקוד אשר הוקצה לפריט זה." ma:internalName="_dlc_BarcodeValue" ma:readOnly="true">
      <xsd:simpleType>
        <xsd:restriction base="dms:Text"/>
      </xsd:simpleType>
    </xsd:element>
    <xsd:element name="_dlc_BarcodeImage" ma:index="17" nillable="true" ma:displayName="תמונת ברקוד" ma:description="" ma:hidden="true" ma:internalName="_dlc_BarcodeImage" ma:readOnly="false">
      <xsd:simpleType>
        <xsd:restriction base="dms:Note"/>
      </xsd:simpleType>
    </xsd:element>
    <xsd:element name="_dlc_BarcodePreview" ma:index="18" nillable="true" ma:displayName="ברקוד" ma:description="הברקוד אשר הוקצה לפריט זה." ma:format="Image" ma:hidden="true" ma:internalName="_dlc_BarcodePreview" ma:readOnly="true">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סוג תוכן"/>
        <xsd:element ref="dc:title" minOccurs="0" maxOccurs="1" ma:index="1"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http://portal/_cts/פריט כללי/1ba83d5d75163b76customXsn.xsn</xsnLocation>
  <cached>True</cached>
  <openByDefault>True</openByDefault>
  <xsnScope>http://portal</xsnScope>
</customXsn>
</file>

<file path=customXml/item5.xml><?xml version="1.0" encoding="utf-8"?>
<?mso-contentType ?>
<spe:Receivers xmlns:spe="http://schemas.microsoft.com/sharepoint/events">
  <Receiver>
    <Name>Policy Barcode Generator</Name>
    <Type>10001</Type>
    <SequenceNumber>1000</SequenceNumber>
    <Assembly>Microsoft.Office.Policy, Version=12.0.0.0, Culture=neutral, PublicKeyToken=71e9bce111e9429c</Assembly>
    <Class>Microsoft.Office.RecordsManagement.Internal.BarcodeHandler</Class>
    <Data/>
    <Filter/>
  </Receiver>
  <Receiver>
    <Name>Policy Barcode Generator</Name>
    <Type>10002</Type>
    <SequenceNumber>1001</SequenceNumber>
    <Assembly>Microsoft.Office.Policy, Version=12.0.0.0, Culture=neutral, PublicKeyToken=71e9bce111e9429c</Assembly>
    <Class>Microsoft.Office.RecordsManagement.Internal.BarcodeHandler</Class>
    <Data/>
    <Filter/>
  </Receiver>
  <Receiver>
    <Name>Policy Barcode Generator</Name>
    <Type>10004</Type>
    <SequenceNumber>1002</SequenceNumber>
    <Assembly>Microsoft.Office.Policy, Version=12.0.0.0, Culture=neutral, PublicKeyToken=71e9bce111e9429c</Assembly>
    <Class>Microsoft.Office.RecordsManagement.Internal.BarcodeHandler</Class>
    <Data/>
    <Filter/>
  </Receiver>
  <Receiver>
    <Name>Policy Barcode Generator</Name>
    <Type>10006</Type>
    <SequenceNumber>1003</SequenceNumber>
    <Assembly>Microsoft.Office.Policy, Version=12.0.0.0, Culture=neutral, PublicKeyToken=71e9bce111e9429c</Assembly>
    <Class>Microsoft.Office.RecordsManagement.Internal.BarcodeHandler</Class>
    <Data/>
    <Filter/>
  </Receiver>
</spe:Receivers>
</file>

<file path=customXml/itemProps1.xml><?xml version="1.0" encoding="utf-8"?>
<ds:datastoreItem xmlns:ds="http://schemas.openxmlformats.org/officeDocument/2006/customXml" ds:itemID="{7D358346-3AF3-4008-A80A-452326C10736}">
  <ds:schemaRefs>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ef85581b-eaa9-4e31-9a5e-4da57ba78340"/>
    <ds:schemaRef ds:uri="http://www.w3.org/XML/1998/namespace"/>
    <ds:schemaRef ds:uri="http://purl.org/dc/dcmitype/"/>
  </ds:schemaRefs>
</ds:datastoreItem>
</file>

<file path=customXml/itemProps2.xml><?xml version="1.0" encoding="utf-8"?>
<ds:datastoreItem xmlns:ds="http://schemas.openxmlformats.org/officeDocument/2006/customXml" ds:itemID="{C0450898-EEB5-45D2-9961-E1C26FE8AC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5581b-eaa9-4e31-9a5e-4da57ba7834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B3267F61-E40E-4C5A-B067-7BA5AF446514}">
  <ds:schemaRefs>
    <ds:schemaRef ds:uri="http://schemas.microsoft.com/sharepoint/v3/contenttype/forms"/>
  </ds:schemaRefs>
</ds:datastoreItem>
</file>

<file path=customXml/itemProps4.xml><?xml version="1.0" encoding="utf-8"?>
<ds:datastoreItem xmlns:ds="http://schemas.openxmlformats.org/officeDocument/2006/customXml" ds:itemID="{21DB461C-066C-4C0F-85ED-E7A9F244810C}">
  <ds:schemaRefs>
    <ds:schemaRef ds:uri="http://schemas.microsoft.com/office/2006/metadata/customXsn"/>
  </ds:schemaRefs>
</ds:datastoreItem>
</file>

<file path=customXml/itemProps5.xml><?xml version="1.0" encoding="utf-8"?>
<ds:datastoreItem xmlns:ds="http://schemas.openxmlformats.org/officeDocument/2006/customXml" ds:itemID="{EEC04730-ED8D-4067-98B7-CA032BD85BA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מצגת כנס הרמוני</Template>
  <TotalTime>2379</TotalTime>
  <Words>1178</Words>
  <Application>Microsoft Office PowerPoint</Application>
  <PresentationFormat>Widescreen</PresentationFormat>
  <Paragraphs>198</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Aharoni</vt:lpstr>
      <vt:lpstr>Arial</vt:lpstr>
      <vt:lpstr>Calibri</vt:lpstr>
      <vt:lpstr>David</vt:lpstr>
      <vt:lpstr>Franklin Gothic Book</vt:lpstr>
      <vt:lpstr>Franklin Gothic Medium</vt:lpstr>
      <vt:lpstr>Wingdings 2</vt:lpstr>
      <vt:lpstr>מצגת כנס הרמוני</vt:lpstr>
      <vt:lpstr>הפורום הישראלי לתפעול –  חוזים מול ספקי מערכות מידע  עו"ד אמיר ונג</vt:lpstr>
      <vt:lpstr>1. קניין רוחני והסכמי מחשוב  2. הגבלת אחריות בהסכמי מחשוב</vt:lpstr>
      <vt:lpstr>קניין רוחני</vt:lpstr>
      <vt:lpstr>משטר משפטי מוגדר וייחודי לכל סוג זכות</vt:lpstr>
      <vt:lpstr>איפה מתחילה זכות היוצרים?</vt:lpstr>
      <vt:lpstr>נוסחה להסדרת זכויות קניין רוחני</vt:lpstr>
      <vt:lpstr>דוגמה: רכש תוכנת מדף + הטמעה</vt:lpstr>
      <vt:lpstr>דוגמה: רכש תוכנת מדף + הטמעה</vt:lpstr>
      <vt:lpstr>דוגמה: רכש תוכנת מדף + הטמעה</vt:lpstr>
      <vt:lpstr>דוגמה: רכש תוכנת מדף + הטמעה</vt:lpstr>
      <vt:lpstr>מורכבות ה"קניין הרוחני" מאפשרת הסדרים מסחריים מורכבים</vt:lpstr>
      <vt:lpstr>1. קניין רוחני והסכמי מחשוב  2. הגבלת אחריות בהסכמי מחשוב</vt:lpstr>
      <vt:lpstr>מהי הגבלת אחריות</vt:lpstr>
      <vt:lpstr>מדוע מוצדק להגביל אחריות?</vt:lpstr>
      <vt:lpstr>הנוסחה להגבלת אחריות</vt:lpstr>
      <vt:lpstr>הגבלת אחריות ל"נזק ישיר" בלבד</vt:lpstr>
      <vt:lpstr>פרשת Accenture (אנגליה 2002)</vt:lpstr>
      <vt:lpstr>הקושי של הספקים</vt:lpstr>
      <vt:lpstr>הקושי של הלקוחות</vt:lpstr>
      <vt:lpstr>אז מה עושים?</vt:lpstr>
      <vt:lpstr>תודה רבה! עו"ד אמיר ונג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 רשות השידור - הפדרציה - 1-2-2012</dc:title>
  <dc:creator>Amir Vang</dc:creator>
  <cp:lastModifiedBy>אמיר ונג</cp:lastModifiedBy>
  <cp:revision>134</cp:revision>
  <cp:lastPrinted>2013-11-11T13:45:57Z</cp:lastPrinted>
  <dcterms:created xsi:type="dcterms:W3CDTF">2011-12-13T19:31:48Z</dcterms:created>
  <dcterms:modified xsi:type="dcterms:W3CDTF">2016-02-13T20:49:35Z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0x010100BF0646A5FEF33343A84D71746BAE35F506002DC243D069257849A3F06893F64A7527</vt:lpwstr>
  </property>
</Properties>
</file>