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2"/>
  </p:notesMasterIdLst>
  <p:sldIdLst>
    <p:sldId id="257" r:id="rId2"/>
    <p:sldId id="277" r:id="rId3"/>
    <p:sldId id="258" r:id="rId4"/>
    <p:sldId id="282" r:id="rId5"/>
    <p:sldId id="283" r:id="rId6"/>
    <p:sldId id="285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8" r:id="rId15"/>
    <p:sldId id="299" r:id="rId16"/>
    <p:sldId id="293" r:id="rId17"/>
    <p:sldId id="294" r:id="rId18"/>
    <p:sldId id="296" r:id="rId19"/>
    <p:sldId id="297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300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e-IL" sz="1100" b="1" i="0" u="none" strike="noStrike" kern="1200" baseline="0" dirty="0" smtClean="0">
                <a:solidFill>
                  <a:srgbClr val="C00000"/>
                </a:solidFill>
                <a:latin typeface="+mn-lt"/>
                <a:ea typeface="+mn-ea"/>
                <a:cs typeface="Ananim" pitchFamily="2" charset="-79"/>
              </a:rPr>
              <a:t> </a:t>
            </a:r>
            <a:endParaRPr lang="he-IL" sz="1050" dirty="0">
              <a:solidFill>
                <a:srgbClr val="C00000"/>
              </a:solidFill>
              <a:cs typeface="Ananim" pitchFamily="2" charset="-79"/>
            </a:endParaRP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he-IL" sz="1100" dirty="0">
                <a:solidFill>
                  <a:srgbClr val="C00000"/>
                </a:solidFill>
                <a:cs typeface="Ananim" pitchFamily="2" charset="-79"/>
              </a:rPr>
              <a:t> כ-465 </a:t>
            </a:r>
            <a:r>
              <a:rPr lang="he-IL" sz="1100" dirty="0" smtClean="0">
                <a:solidFill>
                  <a:srgbClr val="C00000"/>
                </a:solidFill>
                <a:cs typeface="Ananim" pitchFamily="2" charset="-79"/>
              </a:rPr>
              <a:t>משימות/פרויקטים מבוצעים</a:t>
            </a:r>
            <a:r>
              <a:rPr lang="he-IL" sz="1100" baseline="0" dirty="0" smtClean="0">
                <a:solidFill>
                  <a:srgbClr val="C00000"/>
                </a:solidFill>
                <a:cs typeface="Ananim" pitchFamily="2" charset="-79"/>
              </a:rPr>
              <a:t> </a:t>
            </a:r>
            <a:r>
              <a:rPr lang="he-IL" sz="1100" baseline="0" dirty="0">
                <a:solidFill>
                  <a:srgbClr val="C00000"/>
                </a:solidFill>
                <a:cs typeface="Ananim" pitchFamily="2" charset="-79"/>
              </a:rPr>
              <a:t>בממוצע </a:t>
            </a:r>
            <a:r>
              <a:rPr lang="he-IL" sz="1100" b="1" i="0" u="none" strike="noStrike" kern="1200" baseline="0" dirty="0" smtClean="0">
                <a:solidFill>
                  <a:srgbClr val="C00000"/>
                </a:solidFill>
                <a:latin typeface="+mn-lt"/>
                <a:ea typeface="+mn-ea"/>
                <a:cs typeface="Ananim" pitchFamily="2" charset="-79"/>
              </a:rPr>
              <a:t>בשנה 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he-IL" sz="1100" b="1" i="0" u="none" strike="noStrike" kern="1200" baseline="0" dirty="0" smtClean="0">
                <a:solidFill>
                  <a:srgbClr val="C00000"/>
                </a:solidFill>
                <a:latin typeface="+mn-lt"/>
                <a:ea typeface="+mn-ea"/>
                <a:cs typeface="Ananim" pitchFamily="2" charset="-79"/>
              </a:rPr>
              <a:t>(פילוח בקשות לפי חברה )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he-IL" sz="1100" dirty="0">
              <a:solidFill>
                <a:srgbClr val="C00000"/>
              </a:solidFill>
              <a:cs typeface="Ananim" pitchFamily="2" charset="-79"/>
            </a:endParaRPr>
          </a:p>
        </c:rich>
      </c:tx>
      <c:layout>
        <c:manualLayout>
          <c:xMode val="edge"/>
          <c:yMode val="edge"/>
          <c:x val="0.20767047145803616"/>
          <c:y val="0.71451243488923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50"/>
      <c:rotY val="36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81574761114448"/>
          <c:y val="2.9336731158195666E-2"/>
          <c:w val="0.86963572524723032"/>
          <c:h val="0.79123500774273947"/>
        </c:manualLayout>
      </c:layout>
      <c:pie3DChart>
        <c:varyColors val="1"/>
        <c:ser>
          <c:idx val="0"/>
          <c:order val="0"/>
          <c:cat>
            <c:strRef>
              <c:f>'פרויקטים שנתיים'!$B$3:$M$3</c:f>
              <c:strCache>
                <c:ptCount val="12"/>
                <c:pt idx="0">
                  <c:v>אחזקות </c:v>
                </c:pt>
                <c:pt idx="1">
                  <c:v>טרה </c:v>
                </c:pt>
                <c:pt idx="2">
                  <c:v>מב"י </c:v>
                </c:pt>
                <c:pt idx="3">
                  <c:v>מכירות</c:v>
                </c:pt>
                <c:pt idx="4">
                  <c:v>מערכות מידע</c:v>
                </c:pt>
                <c:pt idx="5">
                  <c:v>נביעות</c:v>
                </c:pt>
                <c:pt idx="6">
                  <c:v>קבוצה -בטחון </c:v>
                </c:pt>
                <c:pt idx="7">
                  <c:v>הנהלה קבוצת ישראל</c:v>
                </c:pt>
                <c:pt idx="8">
                  <c:v>קבוצה -כספים</c:v>
                </c:pt>
                <c:pt idx="9">
                  <c:v>קבוצה -משאבי אנוש</c:v>
                </c:pt>
                <c:pt idx="10">
                  <c:v>קבוצה -רכש</c:v>
                </c:pt>
                <c:pt idx="11">
                  <c:v>קוקה-קולה </c:v>
                </c:pt>
              </c:strCache>
            </c:strRef>
          </c:cat>
          <c:val>
            <c:numRef>
              <c:f>'פרויקטים שנתיים'!$B$4:$M$4</c:f>
            </c:numRef>
          </c:val>
        </c:ser>
        <c:ser>
          <c:idx val="1"/>
          <c:order val="1"/>
          <c:cat>
            <c:strRef>
              <c:f>'פרויקטים שנתיים'!$B$3:$M$3</c:f>
              <c:strCache>
                <c:ptCount val="12"/>
                <c:pt idx="0">
                  <c:v>אחזקות </c:v>
                </c:pt>
                <c:pt idx="1">
                  <c:v>טרה </c:v>
                </c:pt>
                <c:pt idx="2">
                  <c:v>מב"י </c:v>
                </c:pt>
                <c:pt idx="3">
                  <c:v>מכירות</c:v>
                </c:pt>
                <c:pt idx="4">
                  <c:v>מערכות מידע</c:v>
                </c:pt>
                <c:pt idx="5">
                  <c:v>נביעות</c:v>
                </c:pt>
                <c:pt idx="6">
                  <c:v>קבוצה -בטחון </c:v>
                </c:pt>
                <c:pt idx="7">
                  <c:v>הנהלה קבוצת ישראל</c:v>
                </c:pt>
                <c:pt idx="8">
                  <c:v>קבוצה -כספים</c:v>
                </c:pt>
                <c:pt idx="9">
                  <c:v>קבוצה -משאבי אנוש</c:v>
                </c:pt>
                <c:pt idx="10">
                  <c:v>קבוצה -רכש</c:v>
                </c:pt>
                <c:pt idx="11">
                  <c:v>קוקה-קולה </c:v>
                </c:pt>
              </c:strCache>
            </c:strRef>
          </c:cat>
          <c:val>
            <c:numRef>
              <c:f>'פרויקטים שנתיים'!$B$5:$M$5</c:f>
            </c:numRef>
          </c:val>
        </c:ser>
        <c:ser>
          <c:idx val="2"/>
          <c:order val="2"/>
          <c:cat>
            <c:strRef>
              <c:f>'פרויקטים שנתיים'!$B$3:$M$3</c:f>
              <c:strCache>
                <c:ptCount val="12"/>
                <c:pt idx="0">
                  <c:v>אחזקות </c:v>
                </c:pt>
                <c:pt idx="1">
                  <c:v>טרה </c:v>
                </c:pt>
                <c:pt idx="2">
                  <c:v>מב"י </c:v>
                </c:pt>
                <c:pt idx="3">
                  <c:v>מכירות</c:v>
                </c:pt>
                <c:pt idx="4">
                  <c:v>מערכות מידע</c:v>
                </c:pt>
                <c:pt idx="5">
                  <c:v>נביעות</c:v>
                </c:pt>
                <c:pt idx="6">
                  <c:v>קבוצה -בטחון </c:v>
                </c:pt>
                <c:pt idx="7">
                  <c:v>הנהלה קבוצת ישראל</c:v>
                </c:pt>
                <c:pt idx="8">
                  <c:v>קבוצה -כספים</c:v>
                </c:pt>
                <c:pt idx="9">
                  <c:v>קבוצה -משאבי אנוש</c:v>
                </c:pt>
                <c:pt idx="10">
                  <c:v>קבוצה -רכש</c:v>
                </c:pt>
                <c:pt idx="11">
                  <c:v>קוקה-קולה </c:v>
                </c:pt>
              </c:strCache>
            </c:strRef>
          </c:cat>
          <c:val>
            <c:numRef>
              <c:f>'פרויקטים שנתיים'!$B$6:$M$6</c:f>
            </c:numRef>
          </c:val>
        </c:ser>
        <c:ser>
          <c:idx val="3"/>
          <c:order val="3"/>
          <c:cat>
            <c:strRef>
              <c:f>'פרויקטים שנתיים'!$B$3:$M$3</c:f>
              <c:strCache>
                <c:ptCount val="12"/>
                <c:pt idx="0">
                  <c:v>אחזקות </c:v>
                </c:pt>
                <c:pt idx="1">
                  <c:v>טרה </c:v>
                </c:pt>
                <c:pt idx="2">
                  <c:v>מב"י </c:v>
                </c:pt>
                <c:pt idx="3">
                  <c:v>מכירות</c:v>
                </c:pt>
                <c:pt idx="4">
                  <c:v>מערכות מידע</c:v>
                </c:pt>
                <c:pt idx="5">
                  <c:v>נביעות</c:v>
                </c:pt>
                <c:pt idx="6">
                  <c:v>קבוצה -בטחון </c:v>
                </c:pt>
                <c:pt idx="7">
                  <c:v>הנהלה קבוצת ישראל</c:v>
                </c:pt>
                <c:pt idx="8">
                  <c:v>קבוצה -כספים</c:v>
                </c:pt>
                <c:pt idx="9">
                  <c:v>קבוצה -משאבי אנוש</c:v>
                </c:pt>
                <c:pt idx="10">
                  <c:v>קבוצה -רכש</c:v>
                </c:pt>
                <c:pt idx="11">
                  <c:v>קוקה-קולה </c:v>
                </c:pt>
              </c:strCache>
            </c:strRef>
          </c:cat>
          <c:val>
            <c:numRef>
              <c:f>'פרויקטים שנתיים'!$B$7:$M$7</c:f>
            </c:numRef>
          </c:val>
        </c:ser>
        <c:ser>
          <c:idx val="4"/>
          <c:order val="4"/>
          <c:explosion val="1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cat>
            <c:strRef>
              <c:f>'פרויקטים שנתיים'!$B$3:$M$3</c:f>
              <c:strCache>
                <c:ptCount val="12"/>
                <c:pt idx="0">
                  <c:v>אחזקות </c:v>
                </c:pt>
                <c:pt idx="1">
                  <c:v>טרה </c:v>
                </c:pt>
                <c:pt idx="2">
                  <c:v>מב"י </c:v>
                </c:pt>
                <c:pt idx="3">
                  <c:v>מכירות</c:v>
                </c:pt>
                <c:pt idx="4">
                  <c:v>מערכות מידע</c:v>
                </c:pt>
                <c:pt idx="5">
                  <c:v>נביעות</c:v>
                </c:pt>
                <c:pt idx="6">
                  <c:v>קבוצה -בטחון </c:v>
                </c:pt>
                <c:pt idx="7">
                  <c:v>הנהלה קבוצת ישראל</c:v>
                </c:pt>
                <c:pt idx="8">
                  <c:v>קבוצה -כספים</c:v>
                </c:pt>
                <c:pt idx="9">
                  <c:v>קבוצה -משאבי אנוש</c:v>
                </c:pt>
                <c:pt idx="10">
                  <c:v>קבוצה -רכש</c:v>
                </c:pt>
                <c:pt idx="11">
                  <c:v>קוקה-קולה </c:v>
                </c:pt>
              </c:strCache>
            </c:strRef>
          </c:cat>
          <c:val>
            <c:numRef>
              <c:f>'פרויקטים שנתיים'!$B$8:$M$8</c:f>
              <c:numCache>
                <c:formatCode>_ * #,##0_ ;_ * \-#,##0_ ;_ * "-"??_ ;_ @_ </c:formatCode>
                <c:ptCount val="12"/>
                <c:pt idx="0">
                  <c:v>7.25</c:v>
                </c:pt>
                <c:pt idx="1">
                  <c:v>24.5</c:v>
                </c:pt>
                <c:pt idx="2">
                  <c:v>23.75</c:v>
                </c:pt>
                <c:pt idx="3">
                  <c:v>222.5</c:v>
                </c:pt>
                <c:pt idx="4">
                  <c:v>54.75</c:v>
                </c:pt>
                <c:pt idx="5">
                  <c:v>36</c:v>
                </c:pt>
                <c:pt idx="6">
                  <c:v>1.25</c:v>
                </c:pt>
                <c:pt idx="7">
                  <c:v>0.25</c:v>
                </c:pt>
                <c:pt idx="8">
                  <c:v>8.5</c:v>
                </c:pt>
                <c:pt idx="9">
                  <c:v>12</c:v>
                </c:pt>
                <c:pt idx="10">
                  <c:v>15.5</c:v>
                </c:pt>
                <c:pt idx="11">
                  <c:v>33.75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55.jpeg"/><Relationship Id="rId2" Type="http://schemas.openxmlformats.org/officeDocument/2006/relationships/image" Target="../media/image40.png"/><Relationship Id="rId16" Type="http://schemas.openxmlformats.org/officeDocument/2006/relationships/image" Target="../media/image54.jpeg"/><Relationship Id="rId1" Type="http://schemas.openxmlformats.org/officeDocument/2006/relationships/image" Target="../media/image39.png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0797B-BB75-44B0-8BDD-AA84107F4990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944DA008-42F7-4532-922B-126EF4F2FFDB}">
      <dgm:prSet phldrT="[טקסט]" custT="1"/>
      <dgm:spPr>
        <a:solidFill>
          <a:srgbClr val="842C58"/>
        </a:solidFill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סמנכ"לית מערכות מידע </a:t>
          </a:r>
          <a:r>
            <a:rPr lang="he-IL" sz="900" dirty="0" err="1" smtClean="0">
              <a:solidFill>
                <a:schemeClr val="bg1"/>
              </a:solidFill>
            </a:rPr>
            <a:t>ותיקשוב</a:t>
          </a:r>
          <a:r>
            <a:rPr lang="he-IL" sz="900" dirty="0" smtClean="0">
              <a:solidFill>
                <a:schemeClr val="bg1"/>
              </a:solidFill>
            </a:rPr>
            <a:t> </a:t>
          </a:r>
        </a:p>
        <a:p>
          <a:pPr rtl="1"/>
          <a:r>
            <a:rPr lang="he-IL" sz="900" b="1" dirty="0" smtClean="0">
              <a:solidFill>
                <a:schemeClr val="bg1"/>
              </a:solidFill>
            </a:rPr>
            <a:t>עדית</a:t>
          </a:r>
          <a:r>
            <a:rPr lang="he-IL" sz="900" dirty="0" smtClean="0">
              <a:solidFill>
                <a:schemeClr val="bg1"/>
              </a:solidFill>
            </a:rPr>
            <a:t> </a:t>
          </a:r>
          <a:r>
            <a:rPr lang="he-IL" sz="900" b="1" dirty="0" err="1" smtClean="0">
              <a:solidFill>
                <a:schemeClr val="bg1"/>
              </a:solidFill>
            </a:rPr>
            <a:t>שרויטמן</a:t>
          </a:r>
          <a:endParaRPr lang="he-IL" sz="900" b="1" dirty="0">
            <a:solidFill>
              <a:schemeClr val="bg1"/>
            </a:solidFill>
          </a:endParaRPr>
        </a:p>
      </dgm:t>
    </dgm:pt>
    <dgm:pt modelId="{7EA70579-23B7-4A74-911D-A35D4AEC3D13}" type="parTrans" cxnId="{49E1C641-F5D2-4485-A3E9-1A84106751BC}">
      <dgm:prSet/>
      <dgm:spPr/>
      <dgm:t>
        <a:bodyPr/>
        <a:lstStyle/>
        <a:p>
          <a:pPr rtl="1"/>
          <a:endParaRPr lang="he-IL"/>
        </a:p>
      </dgm:t>
    </dgm:pt>
    <dgm:pt modelId="{0ACB3D7C-4154-4974-B4A6-B6E4CD07772E}" type="sibTrans" cxnId="{49E1C641-F5D2-4485-A3E9-1A84106751BC}">
      <dgm:prSet/>
      <dgm:spPr/>
      <dgm:t>
        <a:bodyPr/>
        <a:lstStyle/>
        <a:p>
          <a:pPr rtl="1"/>
          <a:endParaRPr lang="he-IL"/>
        </a:p>
      </dgm:t>
    </dgm:pt>
    <dgm:pt modelId="{798CCBF3-4243-490B-BB28-720675AF2192}" type="asst">
      <dgm:prSet phldrT="[טקסט]"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מזכירת אגף</a:t>
          </a:r>
        </a:p>
        <a:p>
          <a:pPr rtl="1"/>
          <a:r>
            <a:rPr lang="he-IL" sz="900" dirty="0" smtClean="0">
              <a:solidFill>
                <a:schemeClr val="bg1"/>
              </a:solidFill>
            </a:rPr>
            <a:t>מירית פיטוסי</a:t>
          </a:r>
          <a:endParaRPr lang="he-IL" sz="900" dirty="0">
            <a:solidFill>
              <a:schemeClr val="bg1"/>
            </a:solidFill>
          </a:endParaRPr>
        </a:p>
      </dgm:t>
    </dgm:pt>
    <dgm:pt modelId="{565D7EE6-BD1D-4FC4-9587-98E9D3823374}" type="parTrans" cxnId="{FADF9B0F-DC4A-4D1A-95EE-FCD4482FC47E}">
      <dgm:prSet/>
      <dgm:spPr/>
      <dgm:t>
        <a:bodyPr/>
        <a:lstStyle/>
        <a:p>
          <a:pPr rtl="1"/>
          <a:endParaRPr lang="he-IL" sz="900"/>
        </a:p>
      </dgm:t>
    </dgm:pt>
    <dgm:pt modelId="{DE6946DE-FE41-4615-8F63-39E43CE3C201}" type="sibTrans" cxnId="{FADF9B0F-DC4A-4D1A-95EE-FCD4482FC47E}">
      <dgm:prSet/>
      <dgm:spPr/>
      <dgm:t>
        <a:bodyPr/>
        <a:lstStyle/>
        <a:p>
          <a:pPr rtl="1"/>
          <a:endParaRPr lang="he-IL"/>
        </a:p>
      </dgm:t>
    </dgm:pt>
    <dgm:pt modelId="{B189CC2C-C41F-4675-B76C-5258B188AC56}">
      <dgm:prSet phldrT="[טקסט]" custT="1"/>
      <dgm:spPr>
        <a:solidFill>
          <a:schemeClr val="accent5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מערך תשתיות</a:t>
          </a:r>
        </a:p>
        <a:p>
          <a:pPr rtl="1"/>
          <a:r>
            <a:rPr lang="he-IL" sz="900" dirty="0" smtClean="0">
              <a:solidFill>
                <a:schemeClr val="bg1"/>
              </a:solidFill>
            </a:rPr>
            <a:t>מוטי </a:t>
          </a:r>
          <a:r>
            <a:rPr lang="he-IL" sz="900" dirty="0" err="1" smtClean="0">
              <a:solidFill>
                <a:schemeClr val="bg1"/>
              </a:solidFill>
            </a:rPr>
            <a:t>לנדס</a:t>
          </a:r>
          <a:endParaRPr lang="he-IL" sz="900" dirty="0">
            <a:solidFill>
              <a:schemeClr val="bg1"/>
            </a:solidFill>
          </a:endParaRPr>
        </a:p>
      </dgm:t>
    </dgm:pt>
    <dgm:pt modelId="{B14ED3D1-AD3D-43B6-A667-5CB7BE6CD964}" type="parTrans" cxnId="{5C523259-E0BF-41FC-BE76-3A1FDCF48FD2}">
      <dgm:prSet/>
      <dgm:spPr/>
      <dgm:t>
        <a:bodyPr/>
        <a:lstStyle/>
        <a:p>
          <a:pPr rtl="1"/>
          <a:endParaRPr lang="he-IL" sz="900"/>
        </a:p>
      </dgm:t>
    </dgm:pt>
    <dgm:pt modelId="{1FD37990-8B84-42FC-9A71-2F7E0FD006B6}" type="sibTrans" cxnId="{5C523259-E0BF-41FC-BE76-3A1FDCF48FD2}">
      <dgm:prSet/>
      <dgm:spPr/>
      <dgm:t>
        <a:bodyPr/>
        <a:lstStyle/>
        <a:p>
          <a:pPr rtl="1"/>
          <a:endParaRPr lang="he-IL"/>
        </a:p>
      </dgm:t>
    </dgm:pt>
    <dgm:pt modelId="{19669CF1-2A5F-455E-B72A-38B7267D0F91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מערך </a:t>
          </a:r>
          <a:r>
            <a:rPr lang="he-IL" sz="900" dirty="0" err="1" smtClean="0">
              <a:solidFill>
                <a:schemeClr val="bg1"/>
              </a:solidFill>
            </a:rPr>
            <a:t>הישומים</a:t>
          </a:r>
          <a:r>
            <a:rPr lang="he-IL" sz="900" dirty="0" smtClean="0">
              <a:solidFill>
                <a:schemeClr val="bg1"/>
              </a:solidFill>
            </a:rPr>
            <a:t> </a:t>
          </a:r>
        </a:p>
        <a:p>
          <a:pPr rtl="1"/>
          <a:r>
            <a:rPr lang="he-IL" sz="900" dirty="0" smtClean="0">
              <a:solidFill>
                <a:schemeClr val="bg1"/>
              </a:solidFill>
            </a:rPr>
            <a:t>רמי </a:t>
          </a:r>
          <a:r>
            <a:rPr lang="he-IL" sz="900" dirty="0" err="1" smtClean="0">
              <a:solidFill>
                <a:schemeClr val="bg1"/>
              </a:solidFill>
            </a:rPr>
            <a:t>רימרצ'וק</a:t>
          </a:r>
          <a:endParaRPr lang="he-IL" sz="900" dirty="0" smtClean="0">
            <a:solidFill>
              <a:schemeClr val="bg1"/>
            </a:solidFill>
          </a:endParaRPr>
        </a:p>
      </dgm:t>
    </dgm:pt>
    <dgm:pt modelId="{46BA1F12-B332-45A2-9E0F-95288929E96A}" type="parTrans" cxnId="{F701B79F-C4A7-4C97-8A6A-00C5B4E2F066}">
      <dgm:prSet/>
      <dgm:spPr/>
      <dgm:t>
        <a:bodyPr/>
        <a:lstStyle/>
        <a:p>
          <a:pPr rtl="1"/>
          <a:endParaRPr lang="he-IL" sz="900"/>
        </a:p>
      </dgm:t>
    </dgm:pt>
    <dgm:pt modelId="{4651C73D-952C-432B-9915-281415105D75}" type="sibTrans" cxnId="{F701B79F-C4A7-4C97-8A6A-00C5B4E2F066}">
      <dgm:prSet/>
      <dgm:spPr/>
      <dgm:t>
        <a:bodyPr/>
        <a:lstStyle/>
        <a:p>
          <a:pPr rtl="1"/>
          <a:endParaRPr lang="he-IL"/>
        </a:p>
      </dgm:t>
    </dgm:pt>
    <dgm:pt modelId="{48E64042-7240-4DDD-86BE-ABA1BC0D687F}" type="asst">
      <dgm:prSet phldrT="[טקסט]"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תכנון ובקרה </a:t>
          </a:r>
          <a:r>
            <a:rPr lang="en-US" sz="900" dirty="0" smtClean="0">
              <a:solidFill>
                <a:schemeClr val="bg1"/>
              </a:solidFill>
            </a:rPr>
            <a:t>PMO</a:t>
          </a:r>
          <a:endParaRPr lang="he-IL" sz="900" dirty="0" smtClean="0">
            <a:solidFill>
              <a:schemeClr val="bg1"/>
            </a:solidFill>
          </a:endParaRPr>
        </a:p>
        <a:p>
          <a:pPr rtl="1"/>
          <a:r>
            <a:rPr lang="he-IL" sz="900" dirty="0" smtClean="0">
              <a:solidFill>
                <a:schemeClr val="bg1"/>
              </a:solidFill>
            </a:rPr>
            <a:t>אייל נתן</a:t>
          </a:r>
          <a:endParaRPr lang="he-IL" sz="900" dirty="0">
            <a:solidFill>
              <a:schemeClr val="bg1"/>
            </a:solidFill>
          </a:endParaRPr>
        </a:p>
      </dgm:t>
    </dgm:pt>
    <dgm:pt modelId="{BBDC296E-F086-4202-A872-04E917FE5495}" type="parTrans" cxnId="{ABFF410B-D589-471E-8AF1-7039EB181408}">
      <dgm:prSet/>
      <dgm:spPr/>
      <dgm:t>
        <a:bodyPr/>
        <a:lstStyle/>
        <a:p>
          <a:pPr rtl="1"/>
          <a:endParaRPr lang="he-IL" sz="900"/>
        </a:p>
      </dgm:t>
    </dgm:pt>
    <dgm:pt modelId="{A7C19FAA-DBF6-4774-8CC7-87E9775DA07F}" type="sibTrans" cxnId="{ABFF410B-D589-471E-8AF1-7039EB181408}">
      <dgm:prSet/>
      <dgm:spPr/>
      <dgm:t>
        <a:bodyPr/>
        <a:lstStyle/>
        <a:p>
          <a:pPr rtl="1"/>
          <a:endParaRPr lang="he-IL"/>
        </a:p>
      </dgm:t>
    </dgm:pt>
    <dgm:pt modelId="{E120AF93-A435-4729-8E0A-65976170EA6D}" type="asst">
      <dgm:prSet phldrT="[טקסט]"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אחראית רכש</a:t>
          </a:r>
        </a:p>
        <a:p>
          <a:pPr rtl="1"/>
          <a:r>
            <a:rPr lang="he-IL" sz="900" dirty="0" smtClean="0">
              <a:solidFill>
                <a:schemeClr val="bg1"/>
              </a:solidFill>
            </a:rPr>
            <a:t>צילה גרף</a:t>
          </a:r>
          <a:endParaRPr lang="he-IL" sz="900" dirty="0">
            <a:solidFill>
              <a:schemeClr val="bg1"/>
            </a:solidFill>
          </a:endParaRPr>
        </a:p>
      </dgm:t>
    </dgm:pt>
    <dgm:pt modelId="{FAD01947-6E32-4F11-BF09-51F79690D108}" type="parTrans" cxnId="{DE471DDE-DC05-4C3A-A6D1-B5CC715DB23B}">
      <dgm:prSet/>
      <dgm:spPr/>
      <dgm:t>
        <a:bodyPr/>
        <a:lstStyle/>
        <a:p>
          <a:pPr rtl="1"/>
          <a:endParaRPr lang="he-IL" sz="900"/>
        </a:p>
      </dgm:t>
    </dgm:pt>
    <dgm:pt modelId="{581B7E17-64FC-4057-88B2-C7C38BA3D9DF}" type="sibTrans" cxnId="{DE471DDE-DC05-4C3A-A6D1-B5CC715DB23B}">
      <dgm:prSet/>
      <dgm:spPr/>
      <dgm:t>
        <a:bodyPr/>
        <a:lstStyle/>
        <a:p>
          <a:pPr rtl="1"/>
          <a:endParaRPr lang="he-IL"/>
        </a:p>
      </dgm:t>
    </dgm:pt>
    <dgm:pt modelId="{A7543826-FD89-47F1-9DCE-46D9E0DA8E32}" type="asst">
      <dgm:prSet phldrT="[טקסט]" custT="1"/>
      <dgm:spPr>
        <a:solidFill>
          <a:schemeClr val="bg2">
            <a:lumMod val="50000"/>
          </a:schemeClr>
        </a:solidFill>
      </dgm:spPr>
      <dgm:t>
        <a:bodyPr/>
        <a:lstStyle/>
        <a:p>
          <a:pPr rtl="1"/>
          <a:r>
            <a:rPr lang="he-IL" sz="900" dirty="0" smtClean="0">
              <a:solidFill>
                <a:schemeClr val="bg1"/>
              </a:solidFill>
            </a:rPr>
            <a:t>צוות טלפוניה</a:t>
          </a:r>
        </a:p>
        <a:p>
          <a:pPr rtl="1"/>
          <a:r>
            <a:rPr lang="he-IL" sz="900" dirty="0" smtClean="0">
              <a:solidFill>
                <a:schemeClr val="bg1"/>
              </a:solidFill>
            </a:rPr>
            <a:t>אורי </a:t>
          </a:r>
          <a:r>
            <a:rPr lang="he-IL" sz="900" dirty="0" err="1" smtClean="0">
              <a:solidFill>
                <a:schemeClr val="bg1"/>
              </a:solidFill>
            </a:rPr>
            <a:t>בוך</a:t>
          </a:r>
          <a:r>
            <a:rPr lang="he-IL" sz="900" dirty="0" smtClean="0">
              <a:solidFill>
                <a:schemeClr val="bg1"/>
              </a:solidFill>
            </a:rPr>
            <a:t> </a:t>
          </a:r>
          <a:endParaRPr lang="he-IL" sz="900" dirty="0">
            <a:solidFill>
              <a:schemeClr val="bg1"/>
            </a:solidFill>
          </a:endParaRPr>
        </a:p>
      </dgm:t>
    </dgm:pt>
    <dgm:pt modelId="{EEB72CDB-466E-43C4-A223-B54980975C20}" type="parTrans" cxnId="{AAC038DD-1504-4F3F-A045-8FAA00EB4319}">
      <dgm:prSet/>
      <dgm:spPr/>
      <dgm:t>
        <a:bodyPr/>
        <a:lstStyle/>
        <a:p>
          <a:pPr rtl="1"/>
          <a:endParaRPr lang="he-IL" sz="900"/>
        </a:p>
      </dgm:t>
    </dgm:pt>
    <dgm:pt modelId="{AF695736-27CF-49BE-9791-9FB2BAC73F72}" type="sibTrans" cxnId="{AAC038DD-1504-4F3F-A045-8FAA00EB4319}">
      <dgm:prSet/>
      <dgm:spPr/>
      <dgm:t>
        <a:bodyPr/>
        <a:lstStyle/>
        <a:p>
          <a:pPr rtl="1"/>
          <a:endParaRPr lang="he-IL"/>
        </a:p>
      </dgm:t>
    </dgm:pt>
    <dgm:pt modelId="{5E709CE4-9C0C-4489-9A9C-F66486A197E3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900" dirty="0" smtClean="0"/>
            <a:t>צוות </a:t>
          </a:r>
          <a:r>
            <a:rPr lang="he-IL" sz="900" dirty="0" err="1" smtClean="0"/>
            <a:t>מיחשוב</a:t>
          </a:r>
          <a:r>
            <a:rPr lang="he-IL" sz="900" dirty="0" smtClean="0"/>
            <a:t> אישי </a:t>
          </a:r>
        </a:p>
        <a:p>
          <a:pPr rtl="1"/>
          <a:r>
            <a:rPr lang="he-IL" sz="900" dirty="0" smtClean="0"/>
            <a:t>רמי תשובה</a:t>
          </a:r>
          <a:endParaRPr lang="he-IL" sz="900" dirty="0"/>
        </a:p>
      </dgm:t>
    </dgm:pt>
    <dgm:pt modelId="{613DEB4D-5CB1-4781-8574-CEFF4C825518}" type="parTrans" cxnId="{4317C06D-B228-42FA-96ED-49CF3E98AAF7}">
      <dgm:prSet/>
      <dgm:spPr/>
      <dgm:t>
        <a:bodyPr/>
        <a:lstStyle/>
        <a:p>
          <a:pPr rtl="1"/>
          <a:endParaRPr lang="he-IL" sz="900"/>
        </a:p>
      </dgm:t>
    </dgm:pt>
    <dgm:pt modelId="{9A93199D-C1BF-4A71-B115-45EB7030183E}" type="sibTrans" cxnId="{4317C06D-B228-42FA-96ED-49CF3E98AAF7}">
      <dgm:prSet/>
      <dgm:spPr/>
      <dgm:t>
        <a:bodyPr/>
        <a:lstStyle/>
        <a:p>
          <a:pPr rtl="1"/>
          <a:endParaRPr lang="he-IL"/>
        </a:p>
      </dgm:t>
    </dgm:pt>
    <dgm:pt modelId="{711806F2-A3F9-435B-96DA-DBE311D108EA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900" dirty="0" smtClean="0"/>
            <a:t>מוקד תמיכה</a:t>
          </a:r>
        </a:p>
        <a:p>
          <a:pPr rtl="1"/>
          <a:r>
            <a:rPr lang="he-IL" sz="900" dirty="0" smtClean="0"/>
            <a:t> הדר לינדן</a:t>
          </a:r>
          <a:endParaRPr lang="he-IL" sz="900" dirty="0"/>
        </a:p>
      </dgm:t>
    </dgm:pt>
    <dgm:pt modelId="{F79738B3-592C-47C5-8BCB-7C603F68021B}" type="parTrans" cxnId="{A79D3086-2320-4836-A06F-312E44292B5F}">
      <dgm:prSet/>
      <dgm:spPr/>
      <dgm:t>
        <a:bodyPr/>
        <a:lstStyle/>
        <a:p>
          <a:pPr rtl="1"/>
          <a:endParaRPr lang="he-IL" sz="900"/>
        </a:p>
      </dgm:t>
    </dgm:pt>
    <dgm:pt modelId="{0354A982-7221-4197-B362-6397AA3CB248}" type="sibTrans" cxnId="{A79D3086-2320-4836-A06F-312E44292B5F}">
      <dgm:prSet/>
      <dgm:spPr/>
      <dgm:t>
        <a:bodyPr/>
        <a:lstStyle/>
        <a:p>
          <a:pPr rtl="1"/>
          <a:endParaRPr lang="he-IL"/>
        </a:p>
      </dgm:t>
    </dgm:pt>
    <dgm:pt modelId="{0EF7F007-D8C3-4B20-BA9B-93636CB5FCF0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900" dirty="0" smtClean="0"/>
            <a:t>צוות </a:t>
          </a:r>
          <a:r>
            <a:rPr lang="he-IL" sz="900" dirty="0" err="1" smtClean="0"/>
            <a:t>סיסטם</a:t>
          </a:r>
          <a:r>
            <a:rPr lang="he-IL" sz="900" dirty="0" smtClean="0"/>
            <a:t> והפעלה</a:t>
          </a:r>
        </a:p>
        <a:p>
          <a:pPr rtl="1"/>
          <a:r>
            <a:rPr lang="he-IL" sz="900" dirty="0" smtClean="0"/>
            <a:t>דורון אטיאס</a:t>
          </a:r>
          <a:endParaRPr lang="he-IL" sz="900" dirty="0"/>
        </a:p>
      </dgm:t>
    </dgm:pt>
    <dgm:pt modelId="{5E39ADEE-B10D-46E7-999F-5E5D1171D299}" type="parTrans" cxnId="{6B53A1E7-0EBE-4A33-90CB-6905B3DEF088}">
      <dgm:prSet/>
      <dgm:spPr/>
      <dgm:t>
        <a:bodyPr/>
        <a:lstStyle/>
        <a:p>
          <a:pPr rtl="1"/>
          <a:endParaRPr lang="he-IL" sz="900"/>
        </a:p>
      </dgm:t>
    </dgm:pt>
    <dgm:pt modelId="{EE3EC389-21A1-4C9E-BC8E-BC435AD3ED41}" type="sibTrans" cxnId="{6B53A1E7-0EBE-4A33-90CB-6905B3DEF088}">
      <dgm:prSet/>
      <dgm:spPr/>
      <dgm:t>
        <a:bodyPr/>
        <a:lstStyle/>
        <a:p>
          <a:pPr rtl="1"/>
          <a:endParaRPr lang="he-IL"/>
        </a:p>
      </dgm:t>
    </dgm:pt>
    <dgm:pt modelId="{2634F644-7532-4A13-9E4F-F30C4D581875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900" dirty="0" smtClean="0"/>
            <a:t>צוות שו"ב ואבטחת מידע</a:t>
          </a:r>
        </a:p>
        <a:p>
          <a:pPr rtl="1"/>
          <a:r>
            <a:rPr lang="he-IL" sz="900" dirty="0" smtClean="0"/>
            <a:t>דימה קוגן</a:t>
          </a:r>
          <a:endParaRPr lang="he-IL" sz="900" dirty="0"/>
        </a:p>
      </dgm:t>
    </dgm:pt>
    <dgm:pt modelId="{AC5A9023-0CA5-4602-BD9D-2A7C7CA62C82}" type="parTrans" cxnId="{525FE829-D333-4CC0-AB28-93227B5AFC30}">
      <dgm:prSet/>
      <dgm:spPr/>
      <dgm:t>
        <a:bodyPr/>
        <a:lstStyle/>
        <a:p>
          <a:pPr rtl="1"/>
          <a:endParaRPr lang="he-IL" sz="900"/>
        </a:p>
      </dgm:t>
    </dgm:pt>
    <dgm:pt modelId="{C1FA2256-F39B-45E5-840E-949B5D02EA8E}" type="sibTrans" cxnId="{525FE829-D333-4CC0-AB28-93227B5AFC30}">
      <dgm:prSet/>
      <dgm:spPr/>
      <dgm:t>
        <a:bodyPr/>
        <a:lstStyle/>
        <a:p>
          <a:pPr rtl="1"/>
          <a:endParaRPr lang="he-IL"/>
        </a:p>
      </dgm:t>
    </dgm:pt>
    <dgm:pt modelId="{9EBABA08-C7C1-4E24-8907-B8712B8FE11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900" dirty="0" smtClean="0"/>
            <a:t>צוות לוגיסטיקה</a:t>
          </a:r>
        </a:p>
        <a:p>
          <a:pPr rtl="1"/>
          <a:r>
            <a:rPr lang="he-IL" sz="900" dirty="0" smtClean="0"/>
            <a:t>תומר רז</a:t>
          </a:r>
          <a:endParaRPr lang="he-IL" sz="900" dirty="0"/>
        </a:p>
      </dgm:t>
    </dgm:pt>
    <dgm:pt modelId="{6496C083-BB8F-42A7-AA8B-F3451FF85B94}" type="sibTrans" cxnId="{0F0FFD55-9222-417D-A931-E8BB5D3BCF4F}">
      <dgm:prSet/>
      <dgm:spPr/>
      <dgm:t>
        <a:bodyPr/>
        <a:lstStyle/>
        <a:p>
          <a:pPr rtl="1"/>
          <a:endParaRPr lang="he-IL"/>
        </a:p>
      </dgm:t>
    </dgm:pt>
    <dgm:pt modelId="{560D13F2-66E3-4A96-B12A-2B86BC74B32B}" type="parTrans" cxnId="{0F0FFD55-9222-417D-A931-E8BB5D3BCF4F}">
      <dgm:prSet/>
      <dgm:spPr/>
      <dgm:t>
        <a:bodyPr/>
        <a:lstStyle/>
        <a:p>
          <a:pPr rtl="1"/>
          <a:endParaRPr lang="he-IL" sz="900"/>
        </a:p>
      </dgm:t>
    </dgm:pt>
    <dgm:pt modelId="{5F21FB46-A327-47B4-894C-25BE6ADA8BD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900" dirty="0" smtClean="0"/>
            <a:t>צוות </a:t>
          </a:r>
          <a:r>
            <a:rPr lang="en-US" sz="900" dirty="0" smtClean="0"/>
            <a:t>BW </a:t>
          </a:r>
          <a:r>
            <a:rPr lang="he-IL" sz="900" dirty="0" smtClean="0"/>
            <a:t>&amp; </a:t>
          </a:r>
          <a:r>
            <a:rPr lang="en-US" sz="900" dirty="0" smtClean="0"/>
            <a:t>CRM </a:t>
          </a:r>
          <a:endParaRPr lang="he-IL" sz="900" dirty="0" smtClean="0"/>
        </a:p>
        <a:p>
          <a:pPr rtl="1"/>
          <a:r>
            <a:rPr lang="he-IL" sz="900" dirty="0" smtClean="0"/>
            <a:t>נילי זינגר</a:t>
          </a:r>
          <a:endParaRPr lang="he-IL" sz="900" dirty="0"/>
        </a:p>
      </dgm:t>
    </dgm:pt>
    <dgm:pt modelId="{62341DD0-6896-468C-84F0-EBF93763B326}" type="sibTrans" cxnId="{97D0CD9A-F31D-4F26-AA7C-43FC67C90C14}">
      <dgm:prSet/>
      <dgm:spPr/>
      <dgm:t>
        <a:bodyPr/>
        <a:lstStyle/>
        <a:p>
          <a:pPr rtl="1"/>
          <a:endParaRPr lang="he-IL"/>
        </a:p>
      </dgm:t>
    </dgm:pt>
    <dgm:pt modelId="{6779E055-5ABA-4FD5-A42B-8CC7A715BE37}" type="parTrans" cxnId="{97D0CD9A-F31D-4F26-AA7C-43FC67C90C14}">
      <dgm:prSet/>
      <dgm:spPr/>
      <dgm:t>
        <a:bodyPr/>
        <a:lstStyle/>
        <a:p>
          <a:pPr rtl="1"/>
          <a:endParaRPr lang="he-IL" sz="900"/>
        </a:p>
      </dgm:t>
    </dgm:pt>
    <dgm:pt modelId="{91E02EE2-4F0D-47CA-A296-9E6E9447CE8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900" dirty="0" smtClean="0"/>
            <a:t> צוות  מכירות </a:t>
          </a:r>
          <a:r>
            <a:rPr lang="he-IL" sz="900" dirty="0" err="1" smtClean="0"/>
            <a:t>ומסופונים</a:t>
          </a:r>
          <a:r>
            <a:rPr lang="he-IL" sz="900" dirty="0" smtClean="0"/>
            <a:t> </a:t>
          </a:r>
        </a:p>
        <a:p>
          <a:pPr rtl="1"/>
          <a:r>
            <a:rPr lang="he-IL" sz="900" dirty="0" smtClean="0"/>
            <a:t>איתי </a:t>
          </a:r>
          <a:r>
            <a:rPr lang="he-IL" sz="900" dirty="0" err="1" smtClean="0"/>
            <a:t>שטרייכמן</a:t>
          </a:r>
          <a:r>
            <a:rPr lang="he-IL" sz="900" dirty="0" smtClean="0"/>
            <a:t> </a:t>
          </a:r>
          <a:endParaRPr lang="he-IL" sz="900" dirty="0"/>
        </a:p>
      </dgm:t>
    </dgm:pt>
    <dgm:pt modelId="{2D090000-A4C2-42AB-AF59-39D5FC7DC85F}" type="sibTrans" cxnId="{EF64C424-3BF8-4F8B-901B-00E567F5359C}">
      <dgm:prSet/>
      <dgm:spPr/>
      <dgm:t>
        <a:bodyPr/>
        <a:lstStyle/>
        <a:p>
          <a:pPr rtl="1"/>
          <a:endParaRPr lang="he-IL"/>
        </a:p>
      </dgm:t>
    </dgm:pt>
    <dgm:pt modelId="{27DACD6B-7329-4EEC-BE7E-97A3DE941927}" type="parTrans" cxnId="{EF64C424-3BF8-4F8B-901B-00E567F5359C}">
      <dgm:prSet/>
      <dgm:spPr/>
      <dgm:t>
        <a:bodyPr/>
        <a:lstStyle/>
        <a:p>
          <a:pPr rtl="1"/>
          <a:endParaRPr lang="he-IL" sz="900"/>
        </a:p>
      </dgm:t>
    </dgm:pt>
    <dgm:pt modelId="{07C1A797-E69E-438B-B348-4878E8963D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900" dirty="0" smtClean="0"/>
            <a:t>צוות משאבי אנוש</a:t>
          </a:r>
        </a:p>
        <a:p>
          <a:pPr rtl="1"/>
          <a:r>
            <a:rPr lang="he-IL" sz="900" dirty="0"/>
            <a:t>שי פניני</a:t>
          </a:r>
        </a:p>
      </dgm:t>
    </dgm:pt>
    <dgm:pt modelId="{8CCB1760-E625-4B92-933A-85473CF602BF}" type="parTrans" cxnId="{C286384F-3063-4945-A607-F413F13CF87D}">
      <dgm:prSet/>
      <dgm:spPr/>
      <dgm:t>
        <a:bodyPr/>
        <a:lstStyle/>
        <a:p>
          <a:pPr rtl="1"/>
          <a:endParaRPr lang="he-IL" sz="900"/>
        </a:p>
      </dgm:t>
    </dgm:pt>
    <dgm:pt modelId="{0DC04B2F-C52C-4F8F-B098-519ABF0D5A27}" type="sibTrans" cxnId="{C286384F-3063-4945-A607-F413F13CF87D}">
      <dgm:prSet/>
      <dgm:spPr/>
      <dgm:t>
        <a:bodyPr/>
        <a:lstStyle/>
        <a:p>
          <a:pPr rtl="1"/>
          <a:endParaRPr lang="he-IL"/>
        </a:p>
      </dgm:t>
    </dgm:pt>
    <dgm:pt modelId="{B3D171B8-5527-46A7-8229-63C91091EA2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900" dirty="0" smtClean="0"/>
            <a:t>צוות כספים </a:t>
          </a:r>
        </a:p>
        <a:p>
          <a:pPr rtl="1"/>
          <a:r>
            <a:rPr lang="he-IL" sz="900" dirty="0" smtClean="0"/>
            <a:t>רונית </a:t>
          </a:r>
          <a:r>
            <a:rPr lang="he-IL" sz="900" dirty="0" err="1" smtClean="0"/>
            <a:t>דרסלר</a:t>
          </a:r>
          <a:endParaRPr lang="he-IL" sz="900" dirty="0"/>
        </a:p>
      </dgm:t>
    </dgm:pt>
    <dgm:pt modelId="{8E728CD5-E36B-42BF-A1CC-F45201B0ABBB}" type="parTrans" cxnId="{F77195AA-CC85-4E60-BF69-63464E65FF65}">
      <dgm:prSet/>
      <dgm:spPr/>
      <dgm:t>
        <a:bodyPr/>
        <a:lstStyle/>
        <a:p>
          <a:pPr rtl="1"/>
          <a:endParaRPr lang="he-IL" sz="900"/>
        </a:p>
      </dgm:t>
    </dgm:pt>
    <dgm:pt modelId="{2164ABF5-8B13-4C74-81B3-2FD0F7673E80}" type="sibTrans" cxnId="{F77195AA-CC85-4E60-BF69-63464E65FF65}">
      <dgm:prSet/>
      <dgm:spPr/>
      <dgm:t>
        <a:bodyPr/>
        <a:lstStyle/>
        <a:p>
          <a:pPr rtl="1"/>
          <a:endParaRPr lang="he-IL"/>
        </a:p>
      </dgm:t>
    </dgm:pt>
    <dgm:pt modelId="{5D0A2488-6BD3-42D0-8EED-FF46B532470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sz="900" dirty="0" smtClean="0"/>
            <a:t>צוות פיתוח</a:t>
          </a:r>
        </a:p>
        <a:p>
          <a:pPr rtl="1"/>
          <a:r>
            <a:rPr lang="he-IL" sz="900" dirty="0" smtClean="0"/>
            <a:t>חגי אייז</a:t>
          </a:r>
          <a:endParaRPr lang="he-IL" sz="900" dirty="0"/>
        </a:p>
      </dgm:t>
    </dgm:pt>
    <dgm:pt modelId="{50F2DC92-8C85-450C-891F-3365783BC0B3}" type="parTrans" cxnId="{5F07DAB5-507E-4399-BFD9-DA7D57CBA962}">
      <dgm:prSet/>
      <dgm:spPr/>
      <dgm:t>
        <a:bodyPr/>
        <a:lstStyle/>
        <a:p>
          <a:pPr rtl="1"/>
          <a:endParaRPr lang="he-IL" sz="900"/>
        </a:p>
      </dgm:t>
    </dgm:pt>
    <dgm:pt modelId="{635D9520-A4A8-4225-885C-63491BBE0342}" type="sibTrans" cxnId="{5F07DAB5-507E-4399-BFD9-DA7D57CBA962}">
      <dgm:prSet/>
      <dgm:spPr/>
      <dgm:t>
        <a:bodyPr/>
        <a:lstStyle/>
        <a:p>
          <a:pPr rtl="1"/>
          <a:endParaRPr lang="he-IL"/>
        </a:p>
      </dgm:t>
    </dgm:pt>
    <dgm:pt modelId="{DD0351E7-85AC-4F10-89F3-7B8EEF1D98C9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900" dirty="0" smtClean="0"/>
            <a:t>צוות </a:t>
          </a:r>
          <a:r>
            <a:rPr lang="he-IL" sz="900" dirty="0" err="1" smtClean="0"/>
            <a:t>סאפ</a:t>
          </a:r>
          <a:r>
            <a:rPr lang="he-IL" sz="900" dirty="0" smtClean="0"/>
            <a:t> </a:t>
          </a:r>
          <a:r>
            <a:rPr lang="he-IL" sz="900" dirty="0" err="1" smtClean="0"/>
            <a:t>ביסיס</a:t>
          </a:r>
          <a:endParaRPr lang="he-IL" sz="900" dirty="0" smtClean="0"/>
        </a:p>
        <a:p>
          <a:pPr rtl="1"/>
          <a:r>
            <a:rPr lang="he-IL" sz="900" dirty="0" smtClean="0"/>
            <a:t>אמיר מילר</a:t>
          </a:r>
          <a:endParaRPr lang="he-IL" sz="900" dirty="0"/>
        </a:p>
      </dgm:t>
    </dgm:pt>
    <dgm:pt modelId="{C07F1324-16B4-44F0-8BB9-5B32A968051C}" type="parTrans" cxnId="{921A8751-2AA8-47A5-9B72-930E7AAE5432}">
      <dgm:prSet/>
      <dgm:spPr/>
      <dgm:t>
        <a:bodyPr/>
        <a:lstStyle/>
        <a:p>
          <a:pPr rtl="1"/>
          <a:endParaRPr lang="he-IL" sz="900"/>
        </a:p>
      </dgm:t>
    </dgm:pt>
    <dgm:pt modelId="{C7BDA8E7-2D3F-4F4E-875B-0B04001685AC}" type="sibTrans" cxnId="{921A8751-2AA8-47A5-9B72-930E7AAE5432}">
      <dgm:prSet/>
      <dgm:spPr/>
      <dgm:t>
        <a:bodyPr/>
        <a:lstStyle/>
        <a:p>
          <a:pPr rtl="1"/>
          <a:endParaRPr lang="he-IL"/>
        </a:p>
      </dgm:t>
    </dgm:pt>
    <dgm:pt modelId="{A371D58F-9B72-444B-9E64-5850006BABE2}">
      <dgm:prSet custT="1"/>
      <dgm:spPr>
        <a:solidFill>
          <a:srgbClr val="0070C0"/>
        </a:solidFill>
      </dgm:spPr>
      <dgm:t>
        <a:bodyPr/>
        <a:lstStyle/>
        <a:p>
          <a:pPr rtl="1"/>
          <a:r>
            <a:rPr lang="he-IL" sz="900" dirty="0" smtClean="0"/>
            <a:t>צוות </a:t>
          </a:r>
          <a:r>
            <a:rPr lang="he-IL" sz="900" dirty="0" err="1" smtClean="0"/>
            <a:t>תיקשורת</a:t>
          </a:r>
          <a:r>
            <a:rPr lang="he-IL" sz="900" dirty="0" smtClean="0"/>
            <a:t> נתונים</a:t>
          </a:r>
        </a:p>
        <a:p>
          <a:pPr rtl="1"/>
          <a:r>
            <a:rPr lang="he-IL" sz="900" dirty="0" smtClean="0"/>
            <a:t>צביקה פכר</a:t>
          </a:r>
          <a:endParaRPr lang="he-IL" sz="900" dirty="0"/>
        </a:p>
      </dgm:t>
    </dgm:pt>
    <dgm:pt modelId="{FB8F0F79-FDBC-4751-BD10-356CEA831D9A}" type="parTrans" cxnId="{4F26EE52-3C63-4F9F-A681-3F9A9C98E59C}">
      <dgm:prSet/>
      <dgm:spPr/>
      <dgm:t>
        <a:bodyPr/>
        <a:lstStyle/>
        <a:p>
          <a:pPr rtl="1"/>
          <a:endParaRPr lang="he-IL"/>
        </a:p>
      </dgm:t>
    </dgm:pt>
    <dgm:pt modelId="{818D15A1-BEC1-4F3C-9B14-B994AA4BCD04}" type="sibTrans" cxnId="{4F26EE52-3C63-4F9F-A681-3F9A9C98E59C}">
      <dgm:prSet/>
      <dgm:spPr/>
      <dgm:t>
        <a:bodyPr/>
        <a:lstStyle/>
        <a:p>
          <a:pPr rtl="1"/>
          <a:endParaRPr lang="he-IL"/>
        </a:p>
      </dgm:t>
    </dgm:pt>
    <dgm:pt modelId="{AE2F190F-1B37-4B68-9C91-63A91346441A}" type="pres">
      <dgm:prSet presAssocID="{40C0797B-BB75-44B0-8BDD-AA84107F49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A66DE3D4-55AB-4399-BA42-9AD1882E509B}" type="pres">
      <dgm:prSet presAssocID="{944DA008-42F7-4532-922B-126EF4F2FFDB}" presName="hierRoot1" presStyleCnt="0">
        <dgm:presLayoutVars>
          <dgm:hierBranch val="init"/>
        </dgm:presLayoutVars>
      </dgm:prSet>
      <dgm:spPr/>
    </dgm:pt>
    <dgm:pt modelId="{56D42EA1-9453-41F1-876F-F29740F78669}" type="pres">
      <dgm:prSet presAssocID="{944DA008-42F7-4532-922B-126EF4F2FFDB}" presName="rootComposite1" presStyleCnt="0"/>
      <dgm:spPr/>
    </dgm:pt>
    <dgm:pt modelId="{65680FFE-673C-4171-94B9-D5B7DBE60CCB}" type="pres">
      <dgm:prSet presAssocID="{944DA008-42F7-4532-922B-126EF4F2FFDB}" presName="rootText1" presStyleLbl="node0" presStyleIdx="0" presStyleCnt="1" custScaleX="24378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82364EA-FB6A-4DCA-9E98-F2B3958A2F1A}" type="pres">
      <dgm:prSet presAssocID="{944DA008-42F7-4532-922B-126EF4F2FFDB}" presName="rootPict1" presStyleLbl="alignImgPlace1" presStyleIdx="0" presStyleCnt="19" custLinFactX="-100000" custLinFactNeighborX="-120906" custLinFactNeighborY="-25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he-IL"/>
        </a:p>
      </dgm:t>
    </dgm:pt>
    <dgm:pt modelId="{09CCA53A-FA93-4E21-BD37-270F9EA4605F}" type="pres">
      <dgm:prSet presAssocID="{944DA008-42F7-4532-922B-126EF4F2FFDB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479C2DDF-9D6E-4B19-9158-353BA77FC632}" type="pres">
      <dgm:prSet presAssocID="{944DA008-42F7-4532-922B-126EF4F2FFDB}" presName="hierChild2" presStyleCnt="0"/>
      <dgm:spPr/>
    </dgm:pt>
    <dgm:pt modelId="{9F5BD81E-2B31-4516-8F4F-3B1AC1E823C7}" type="pres">
      <dgm:prSet presAssocID="{B14ED3D1-AD3D-43B6-A667-5CB7BE6CD964}" presName="Name37" presStyleLbl="parChTrans1D2" presStyleIdx="0" presStyleCnt="6"/>
      <dgm:spPr/>
      <dgm:t>
        <a:bodyPr/>
        <a:lstStyle/>
        <a:p>
          <a:pPr rtl="1"/>
          <a:endParaRPr lang="he-IL"/>
        </a:p>
      </dgm:t>
    </dgm:pt>
    <dgm:pt modelId="{6B37BE85-776F-43CA-AD1E-D8E18BFE8EC8}" type="pres">
      <dgm:prSet presAssocID="{B189CC2C-C41F-4675-B76C-5258B188AC56}" presName="hierRoot2" presStyleCnt="0">
        <dgm:presLayoutVars>
          <dgm:hierBranch val="init"/>
        </dgm:presLayoutVars>
      </dgm:prSet>
      <dgm:spPr/>
    </dgm:pt>
    <dgm:pt modelId="{ADD3F8DC-A59E-48E4-BE9A-98D4E6F94791}" type="pres">
      <dgm:prSet presAssocID="{B189CC2C-C41F-4675-B76C-5258B188AC56}" presName="rootComposite" presStyleCnt="0"/>
      <dgm:spPr/>
    </dgm:pt>
    <dgm:pt modelId="{C44C6CA5-B6A8-4396-8B90-2A4E946403E9}" type="pres">
      <dgm:prSet presAssocID="{B189CC2C-C41F-4675-B76C-5258B188AC56}" presName="rootText" presStyleLbl="node2" presStyleIdx="0" presStyleCnt="2" custScaleX="252172" custLinFactNeighborX="-2008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BB1866F-2F17-4A37-AD48-AD290C0375AC}" type="pres">
      <dgm:prSet presAssocID="{B189CC2C-C41F-4675-B76C-5258B188AC56}" presName="rootPict" presStyleLbl="alignImgPlace1" presStyleIdx="1" presStyleCnt="19" custScaleX="98395" custScaleY="98395" custLinFactX="-75359" custLinFactNeighborX="-100000" custLinFactNeighborY="10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pPr rtl="1"/>
          <a:endParaRPr lang="he-IL"/>
        </a:p>
      </dgm:t>
    </dgm:pt>
    <dgm:pt modelId="{3E4EB134-7015-4C23-A952-ABA6372D2565}" type="pres">
      <dgm:prSet presAssocID="{B189CC2C-C41F-4675-B76C-5258B188AC56}" presName="rootConnector" presStyleLbl="node2" presStyleIdx="0" presStyleCnt="2"/>
      <dgm:spPr/>
      <dgm:t>
        <a:bodyPr/>
        <a:lstStyle/>
        <a:p>
          <a:pPr rtl="1"/>
          <a:endParaRPr lang="he-IL"/>
        </a:p>
      </dgm:t>
    </dgm:pt>
    <dgm:pt modelId="{A1121FAB-15B3-4B1D-9C61-406512EB14B1}" type="pres">
      <dgm:prSet presAssocID="{B189CC2C-C41F-4675-B76C-5258B188AC56}" presName="hierChild4" presStyleCnt="0"/>
      <dgm:spPr/>
    </dgm:pt>
    <dgm:pt modelId="{E1A7E8C4-7CAE-47D9-BDC7-5DACDDBCFC24}" type="pres">
      <dgm:prSet presAssocID="{613DEB4D-5CB1-4781-8574-CEFF4C825518}" presName="Name37" presStyleLbl="parChTrans1D3" presStyleIdx="0" presStyleCnt="12" custSzX="366360"/>
      <dgm:spPr/>
      <dgm:t>
        <a:bodyPr/>
        <a:lstStyle/>
        <a:p>
          <a:pPr rtl="1"/>
          <a:endParaRPr lang="he-IL"/>
        </a:p>
      </dgm:t>
    </dgm:pt>
    <dgm:pt modelId="{298EFEAA-529D-4022-8880-DA028B69750D}" type="pres">
      <dgm:prSet presAssocID="{5E709CE4-9C0C-4489-9A9C-F66486A197E3}" presName="hierRoot2" presStyleCnt="0">
        <dgm:presLayoutVars>
          <dgm:hierBranch val="init"/>
        </dgm:presLayoutVars>
      </dgm:prSet>
      <dgm:spPr/>
    </dgm:pt>
    <dgm:pt modelId="{D938399E-417B-4239-A6BC-9C12F805C496}" type="pres">
      <dgm:prSet presAssocID="{5E709CE4-9C0C-4489-9A9C-F66486A197E3}" presName="rootComposite" presStyleCnt="0"/>
      <dgm:spPr/>
    </dgm:pt>
    <dgm:pt modelId="{0BA123E2-3EE8-43C1-BCE3-F4BFD2E663F6}" type="pres">
      <dgm:prSet presAssocID="{5E709CE4-9C0C-4489-9A9C-F66486A197E3}" presName="rootText" presStyleLbl="node3" presStyleIdx="0" presStyleCnt="12" custScaleX="252172" custLinFactNeighborX="-2610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7C39D37-8D4C-4AAF-8AA6-F6FA12C50E78}" type="pres">
      <dgm:prSet presAssocID="{5E709CE4-9C0C-4489-9A9C-F66486A197E3}" presName="rootPict" presStyleLbl="alignImgPlace1" presStyleIdx="2" presStyleCnt="19" custScaleX="123265" custLinFactX="-80738" custLinFactNeighborX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pPr rtl="1"/>
          <a:endParaRPr lang="he-IL"/>
        </a:p>
      </dgm:t>
    </dgm:pt>
    <dgm:pt modelId="{6F1E3CDC-18A5-4A78-8387-F98C5186EEFF}" type="pres">
      <dgm:prSet presAssocID="{5E709CE4-9C0C-4489-9A9C-F66486A197E3}" presName="rootConnector" presStyleLbl="node3" presStyleIdx="0" presStyleCnt="12"/>
      <dgm:spPr/>
      <dgm:t>
        <a:bodyPr/>
        <a:lstStyle/>
        <a:p>
          <a:pPr rtl="1"/>
          <a:endParaRPr lang="he-IL"/>
        </a:p>
      </dgm:t>
    </dgm:pt>
    <dgm:pt modelId="{264EFC4A-01BE-4FCF-960C-96B1AD677186}" type="pres">
      <dgm:prSet presAssocID="{5E709CE4-9C0C-4489-9A9C-F66486A197E3}" presName="hierChild4" presStyleCnt="0"/>
      <dgm:spPr/>
    </dgm:pt>
    <dgm:pt modelId="{C46F99A6-9FCB-4332-80FC-F298FD655A9A}" type="pres">
      <dgm:prSet presAssocID="{5E709CE4-9C0C-4489-9A9C-F66486A197E3}" presName="hierChild5" presStyleCnt="0"/>
      <dgm:spPr/>
    </dgm:pt>
    <dgm:pt modelId="{80CF5093-1B93-4419-A01D-5C7E2595A8EB}" type="pres">
      <dgm:prSet presAssocID="{F79738B3-592C-47C5-8BCB-7C603F68021B}" presName="Name37" presStyleLbl="parChTrans1D3" presStyleIdx="1" presStyleCnt="12" custSzX="366360"/>
      <dgm:spPr/>
      <dgm:t>
        <a:bodyPr/>
        <a:lstStyle/>
        <a:p>
          <a:pPr rtl="1"/>
          <a:endParaRPr lang="he-IL"/>
        </a:p>
      </dgm:t>
    </dgm:pt>
    <dgm:pt modelId="{EFA4330F-60B9-4CD6-A6A7-4824E360F73B}" type="pres">
      <dgm:prSet presAssocID="{711806F2-A3F9-435B-96DA-DBE311D108EA}" presName="hierRoot2" presStyleCnt="0">
        <dgm:presLayoutVars>
          <dgm:hierBranch val="init"/>
        </dgm:presLayoutVars>
      </dgm:prSet>
      <dgm:spPr/>
    </dgm:pt>
    <dgm:pt modelId="{0F0DF1E9-06E7-4A8C-B163-D4756CDAF987}" type="pres">
      <dgm:prSet presAssocID="{711806F2-A3F9-435B-96DA-DBE311D108EA}" presName="rootComposite" presStyleCnt="0"/>
      <dgm:spPr/>
    </dgm:pt>
    <dgm:pt modelId="{61949439-F458-4A92-9915-383F29ED3D79}" type="pres">
      <dgm:prSet presAssocID="{711806F2-A3F9-435B-96DA-DBE311D108EA}" presName="rootText" presStyleLbl="node3" presStyleIdx="1" presStyleCnt="12" custScaleX="252172" custLinFactNeighborX="-2610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3359CBF-9E66-4686-B855-B1C44907C19E}" type="pres">
      <dgm:prSet presAssocID="{711806F2-A3F9-435B-96DA-DBE311D108EA}" presName="rootPict" presStyleLbl="alignImgPlace1" presStyleIdx="3" presStyleCnt="19" custScaleX="123265" custLinFactX="-80738" custLinFactNeighborX="-10000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pPr rtl="1"/>
          <a:endParaRPr lang="he-IL"/>
        </a:p>
      </dgm:t>
    </dgm:pt>
    <dgm:pt modelId="{61156E31-5F32-483F-992D-C1A4055DCC82}" type="pres">
      <dgm:prSet presAssocID="{711806F2-A3F9-435B-96DA-DBE311D108EA}" presName="rootConnector" presStyleLbl="node3" presStyleIdx="1" presStyleCnt="12"/>
      <dgm:spPr/>
      <dgm:t>
        <a:bodyPr/>
        <a:lstStyle/>
        <a:p>
          <a:pPr rtl="1"/>
          <a:endParaRPr lang="he-IL"/>
        </a:p>
      </dgm:t>
    </dgm:pt>
    <dgm:pt modelId="{A06FEBF7-C8A9-4869-A404-1A2B335B07B0}" type="pres">
      <dgm:prSet presAssocID="{711806F2-A3F9-435B-96DA-DBE311D108EA}" presName="hierChild4" presStyleCnt="0"/>
      <dgm:spPr/>
    </dgm:pt>
    <dgm:pt modelId="{27D778F6-4D9C-48BF-B737-DE4E184B7273}" type="pres">
      <dgm:prSet presAssocID="{711806F2-A3F9-435B-96DA-DBE311D108EA}" presName="hierChild5" presStyleCnt="0"/>
      <dgm:spPr/>
    </dgm:pt>
    <dgm:pt modelId="{FAD9621B-25CC-4BAF-BB9F-515A1618FA5E}" type="pres">
      <dgm:prSet presAssocID="{5E39ADEE-B10D-46E7-999F-5E5D1171D299}" presName="Name37" presStyleLbl="parChTrans1D3" presStyleIdx="2" presStyleCnt="12" custSzX="366360"/>
      <dgm:spPr/>
      <dgm:t>
        <a:bodyPr/>
        <a:lstStyle/>
        <a:p>
          <a:pPr rtl="1"/>
          <a:endParaRPr lang="he-IL"/>
        </a:p>
      </dgm:t>
    </dgm:pt>
    <dgm:pt modelId="{A82DBB13-E78A-4AB9-A58F-C3C74FB59AA8}" type="pres">
      <dgm:prSet presAssocID="{0EF7F007-D8C3-4B20-BA9B-93636CB5FCF0}" presName="hierRoot2" presStyleCnt="0">
        <dgm:presLayoutVars>
          <dgm:hierBranch val="init"/>
        </dgm:presLayoutVars>
      </dgm:prSet>
      <dgm:spPr/>
    </dgm:pt>
    <dgm:pt modelId="{0BF7EBB4-B311-40A7-85F3-C6CFDE1F0994}" type="pres">
      <dgm:prSet presAssocID="{0EF7F007-D8C3-4B20-BA9B-93636CB5FCF0}" presName="rootComposite" presStyleCnt="0"/>
      <dgm:spPr/>
    </dgm:pt>
    <dgm:pt modelId="{27E1635C-D580-4E0D-A8BC-0CBC7CECC4F2}" type="pres">
      <dgm:prSet presAssocID="{0EF7F007-D8C3-4B20-BA9B-93636CB5FCF0}" presName="rootText" presStyleLbl="node3" presStyleIdx="2" presStyleCnt="12" custScaleX="252172" custLinFactNeighborX="-2610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2BF2D50-05F0-4461-9CA8-54A07AA78A70}" type="pres">
      <dgm:prSet presAssocID="{0EF7F007-D8C3-4B20-BA9B-93636CB5FCF0}" presName="rootPict" presStyleLbl="alignImgPlace1" presStyleIdx="4" presStyleCnt="19" custScaleX="123265" custLinFactX="-80738" custLinFactNeighborX="-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pPr rtl="1"/>
          <a:endParaRPr lang="he-IL"/>
        </a:p>
      </dgm:t>
    </dgm:pt>
    <dgm:pt modelId="{B48B12C6-5C2B-4838-A48D-B8884EB05581}" type="pres">
      <dgm:prSet presAssocID="{0EF7F007-D8C3-4B20-BA9B-93636CB5FCF0}" presName="rootConnector" presStyleLbl="node3" presStyleIdx="2" presStyleCnt="12"/>
      <dgm:spPr/>
      <dgm:t>
        <a:bodyPr/>
        <a:lstStyle/>
        <a:p>
          <a:pPr rtl="1"/>
          <a:endParaRPr lang="he-IL"/>
        </a:p>
      </dgm:t>
    </dgm:pt>
    <dgm:pt modelId="{FACB97EC-584A-4CA0-87A3-FE6E277E76ED}" type="pres">
      <dgm:prSet presAssocID="{0EF7F007-D8C3-4B20-BA9B-93636CB5FCF0}" presName="hierChild4" presStyleCnt="0"/>
      <dgm:spPr/>
    </dgm:pt>
    <dgm:pt modelId="{172E4B02-B3F4-4218-83B0-3C0D74E5B648}" type="pres">
      <dgm:prSet presAssocID="{0EF7F007-D8C3-4B20-BA9B-93636CB5FCF0}" presName="hierChild5" presStyleCnt="0"/>
      <dgm:spPr/>
    </dgm:pt>
    <dgm:pt modelId="{1FF6C880-D6CD-440F-9C24-897865677944}" type="pres">
      <dgm:prSet presAssocID="{AC5A9023-0CA5-4602-BD9D-2A7C7CA62C82}" presName="Name37" presStyleLbl="parChTrans1D3" presStyleIdx="3" presStyleCnt="12" custSzX="366360"/>
      <dgm:spPr/>
      <dgm:t>
        <a:bodyPr/>
        <a:lstStyle/>
        <a:p>
          <a:pPr rtl="1"/>
          <a:endParaRPr lang="he-IL"/>
        </a:p>
      </dgm:t>
    </dgm:pt>
    <dgm:pt modelId="{02D5E518-BD20-478B-A372-841F23292E43}" type="pres">
      <dgm:prSet presAssocID="{2634F644-7532-4A13-9E4F-F30C4D581875}" presName="hierRoot2" presStyleCnt="0">
        <dgm:presLayoutVars>
          <dgm:hierBranch val="init"/>
        </dgm:presLayoutVars>
      </dgm:prSet>
      <dgm:spPr/>
    </dgm:pt>
    <dgm:pt modelId="{997B2A06-31A3-4C0B-A343-F4E27CE26EB9}" type="pres">
      <dgm:prSet presAssocID="{2634F644-7532-4A13-9E4F-F30C4D581875}" presName="rootComposite" presStyleCnt="0"/>
      <dgm:spPr/>
    </dgm:pt>
    <dgm:pt modelId="{6EA9E9FA-AF6C-4D9C-9F57-BAC66162B07F}" type="pres">
      <dgm:prSet presAssocID="{2634F644-7532-4A13-9E4F-F30C4D581875}" presName="rootText" presStyleLbl="node3" presStyleIdx="3" presStyleCnt="12" custScaleX="252172" custLinFactNeighborX="-2610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B91936D-AC11-4D29-A737-BE053AAC8CE7}" type="pres">
      <dgm:prSet presAssocID="{2634F644-7532-4A13-9E4F-F30C4D581875}" presName="rootPict" presStyleLbl="alignImgPlace1" presStyleIdx="5" presStyleCnt="19" custScaleX="123265" custLinFactX="-80738" custLinFactNeighborX="-10000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pPr rtl="1"/>
          <a:endParaRPr lang="he-IL"/>
        </a:p>
      </dgm:t>
    </dgm:pt>
    <dgm:pt modelId="{826A0941-4B25-4FBC-BA7B-65E4E3151D30}" type="pres">
      <dgm:prSet presAssocID="{2634F644-7532-4A13-9E4F-F30C4D581875}" presName="rootConnector" presStyleLbl="node3" presStyleIdx="3" presStyleCnt="12"/>
      <dgm:spPr/>
      <dgm:t>
        <a:bodyPr/>
        <a:lstStyle/>
        <a:p>
          <a:pPr rtl="1"/>
          <a:endParaRPr lang="he-IL"/>
        </a:p>
      </dgm:t>
    </dgm:pt>
    <dgm:pt modelId="{AA186342-FAF0-46D8-B052-FF47DD5C0AEB}" type="pres">
      <dgm:prSet presAssocID="{2634F644-7532-4A13-9E4F-F30C4D581875}" presName="hierChild4" presStyleCnt="0"/>
      <dgm:spPr/>
    </dgm:pt>
    <dgm:pt modelId="{59A79E3A-8755-4DAB-99E0-177B5E995DB5}" type="pres">
      <dgm:prSet presAssocID="{2634F644-7532-4A13-9E4F-F30C4D581875}" presName="hierChild5" presStyleCnt="0"/>
      <dgm:spPr/>
    </dgm:pt>
    <dgm:pt modelId="{3B4297A5-1237-45D2-B327-93D6FA1C4EC9}" type="pres">
      <dgm:prSet presAssocID="{C07F1324-16B4-44F0-8BB9-5B32A968051C}" presName="Name37" presStyleLbl="parChTrans1D3" presStyleIdx="4" presStyleCnt="12" custSzX="366360"/>
      <dgm:spPr/>
      <dgm:t>
        <a:bodyPr/>
        <a:lstStyle/>
        <a:p>
          <a:pPr rtl="1"/>
          <a:endParaRPr lang="he-IL"/>
        </a:p>
      </dgm:t>
    </dgm:pt>
    <dgm:pt modelId="{46C0CD41-ED14-4345-8FA8-8B21C71EAC5D}" type="pres">
      <dgm:prSet presAssocID="{DD0351E7-85AC-4F10-89F3-7B8EEF1D98C9}" presName="hierRoot2" presStyleCnt="0">
        <dgm:presLayoutVars>
          <dgm:hierBranch val="init"/>
        </dgm:presLayoutVars>
      </dgm:prSet>
      <dgm:spPr/>
    </dgm:pt>
    <dgm:pt modelId="{6520F695-3456-4732-859C-7CFD33FBDF6A}" type="pres">
      <dgm:prSet presAssocID="{DD0351E7-85AC-4F10-89F3-7B8EEF1D98C9}" presName="rootComposite" presStyleCnt="0"/>
      <dgm:spPr/>
    </dgm:pt>
    <dgm:pt modelId="{EE297A29-F5D6-4ABB-8888-E1D42DAA0677}" type="pres">
      <dgm:prSet presAssocID="{DD0351E7-85AC-4F10-89F3-7B8EEF1D98C9}" presName="rootText" presStyleLbl="node3" presStyleIdx="4" presStyleCnt="12" custScaleX="252172" custLinFactNeighborX="-2610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AD5FCEAC-5C04-4AF8-A6E8-5AC29B2BA1AD}" type="pres">
      <dgm:prSet presAssocID="{DD0351E7-85AC-4F10-89F3-7B8EEF1D98C9}" presName="rootPict" presStyleLbl="alignImgPlace1" presStyleIdx="6" presStyleCnt="19" custScaleX="123265" custLinFactX="-80738" custLinFactNeighborX="-1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pPr rtl="1"/>
          <a:endParaRPr lang="he-IL"/>
        </a:p>
      </dgm:t>
    </dgm:pt>
    <dgm:pt modelId="{4CDD6CF5-B461-4918-9B3B-E4D99F0BF642}" type="pres">
      <dgm:prSet presAssocID="{DD0351E7-85AC-4F10-89F3-7B8EEF1D98C9}" presName="rootConnector" presStyleLbl="node3" presStyleIdx="4" presStyleCnt="12"/>
      <dgm:spPr/>
      <dgm:t>
        <a:bodyPr/>
        <a:lstStyle/>
        <a:p>
          <a:pPr rtl="1"/>
          <a:endParaRPr lang="he-IL"/>
        </a:p>
      </dgm:t>
    </dgm:pt>
    <dgm:pt modelId="{4876A9D2-93C0-4BA8-B597-8EC55677668A}" type="pres">
      <dgm:prSet presAssocID="{DD0351E7-85AC-4F10-89F3-7B8EEF1D98C9}" presName="hierChild4" presStyleCnt="0"/>
      <dgm:spPr/>
    </dgm:pt>
    <dgm:pt modelId="{3B670D7A-1BB8-4349-83A7-DAC801AA012E}" type="pres">
      <dgm:prSet presAssocID="{DD0351E7-85AC-4F10-89F3-7B8EEF1D98C9}" presName="hierChild5" presStyleCnt="0"/>
      <dgm:spPr/>
    </dgm:pt>
    <dgm:pt modelId="{0E194F18-311D-46CA-83F1-1606922FA4E5}" type="pres">
      <dgm:prSet presAssocID="{FB8F0F79-FDBC-4751-BD10-356CEA831D9A}" presName="Name37" presStyleLbl="parChTrans1D3" presStyleIdx="5" presStyleCnt="12" custSzX="366360"/>
      <dgm:spPr/>
      <dgm:t>
        <a:bodyPr/>
        <a:lstStyle/>
        <a:p>
          <a:pPr rtl="1"/>
          <a:endParaRPr lang="he-IL"/>
        </a:p>
      </dgm:t>
    </dgm:pt>
    <dgm:pt modelId="{B85885FE-317B-40AD-8627-1874C597D632}" type="pres">
      <dgm:prSet presAssocID="{A371D58F-9B72-444B-9E64-5850006BABE2}" presName="hierRoot2" presStyleCnt="0">
        <dgm:presLayoutVars>
          <dgm:hierBranch val="init"/>
        </dgm:presLayoutVars>
      </dgm:prSet>
      <dgm:spPr/>
    </dgm:pt>
    <dgm:pt modelId="{671A4AA2-3FC0-4DAD-B5C4-732F442EB37A}" type="pres">
      <dgm:prSet presAssocID="{A371D58F-9B72-444B-9E64-5850006BABE2}" presName="rootComposite" presStyleCnt="0"/>
      <dgm:spPr/>
    </dgm:pt>
    <dgm:pt modelId="{2F635ADB-F373-4D28-B776-DEFB850D96E0}" type="pres">
      <dgm:prSet presAssocID="{A371D58F-9B72-444B-9E64-5850006BABE2}" presName="rootText" presStyleLbl="node3" presStyleIdx="5" presStyleCnt="12" custScaleX="252172" custLinFactNeighborX="-2610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92D0359-7900-43C3-AECE-62481099ADA6}" type="pres">
      <dgm:prSet presAssocID="{A371D58F-9B72-444B-9E64-5850006BABE2}" presName="rootPict" presStyleLbl="alignImgPlace1" presStyleIdx="7" presStyleCnt="19" custScaleX="123265" custLinFactX="-80738" custLinFactNeighborX="-10000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pPr rtl="1"/>
          <a:endParaRPr lang="he-IL"/>
        </a:p>
      </dgm:t>
    </dgm:pt>
    <dgm:pt modelId="{9C2C88D9-B7C5-47BE-8A40-6DCD6EAC2D6B}" type="pres">
      <dgm:prSet presAssocID="{A371D58F-9B72-444B-9E64-5850006BABE2}" presName="rootConnector" presStyleLbl="node3" presStyleIdx="5" presStyleCnt="12"/>
      <dgm:spPr/>
      <dgm:t>
        <a:bodyPr/>
        <a:lstStyle/>
        <a:p>
          <a:pPr rtl="1"/>
          <a:endParaRPr lang="he-IL"/>
        </a:p>
      </dgm:t>
    </dgm:pt>
    <dgm:pt modelId="{9144104B-4E93-4AEF-B4C7-1D88B4956A2E}" type="pres">
      <dgm:prSet presAssocID="{A371D58F-9B72-444B-9E64-5850006BABE2}" presName="hierChild4" presStyleCnt="0"/>
      <dgm:spPr/>
    </dgm:pt>
    <dgm:pt modelId="{34AD13FE-A965-4449-ACFF-5EFD01917D74}" type="pres">
      <dgm:prSet presAssocID="{A371D58F-9B72-444B-9E64-5850006BABE2}" presName="hierChild5" presStyleCnt="0"/>
      <dgm:spPr/>
    </dgm:pt>
    <dgm:pt modelId="{9610B6D3-085E-4C91-AE08-9587E367B9F0}" type="pres">
      <dgm:prSet presAssocID="{B189CC2C-C41F-4675-B76C-5258B188AC56}" presName="hierChild5" presStyleCnt="0"/>
      <dgm:spPr/>
    </dgm:pt>
    <dgm:pt modelId="{FFBC1FE5-74EA-4B5B-A30E-635DBE5A7CDD}" type="pres">
      <dgm:prSet presAssocID="{46BA1F12-B332-45A2-9E0F-95288929E96A}" presName="Name37" presStyleLbl="parChTrans1D2" presStyleIdx="1" presStyleCnt="6"/>
      <dgm:spPr/>
      <dgm:t>
        <a:bodyPr/>
        <a:lstStyle/>
        <a:p>
          <a:pPr rtl="1"/>
          <a:endParaRPr lang="he-IL"/>
        </a:p>
      </dgm:t>
    </dgm:pt>
    <dgm:pt modelId="{7878329B-CD20-4766-9309-ADF1F79EF20E}" type="pres">
      <dgm:prSet presAssocID="{19669CF1-2A5F-455E-B72A-38B7267D0F91}" presName="hierRoot2" presStyleCnt="0">
        <dgm:presLayoutVars>
          <dgm:hierBranch val="init"/>
        </dgm:presLayoutVars>
      </dgm:prSet>
      <dgm:spPr/>
    </dgm:pt>
    <dgm:pt modelId="{94910B12-5F58-4A07-8219-CD8A1FDBEB86}" type="pres">
      <dgm:prSet presAssocID="{19669CF1-2A5F-455E-B72A-38B7267D0F91}" presName="rootComposite" presStyleCnt="0"/>
      <dgm:spPr/>
    </dgm:pt>
    <dgm:pt modelId="{659D21F7-9B17-4D1E-A9E2-6B47900EBDC1}" type="pres">
      <dgm:prSet presAssocID="{19669CF1-2A5F-455E-B72A-38B7267D0F91}" presName="rootText" presStyleLbl="node2" presStyleIdx="1" presStyleCnt="2" custScaleX="252172" custLinFactNeighborX="3012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E0F4CC2-8E41-4A93-9930-A643D8C86F59}" type="pres">
      <dgm:prSet presAssocID="{19669CF1-2A5F-455E-B72A-38B7267D0F91}" presName="rootPict" presStyleLbl="alignImgPlace1" presStyleIdx="8" presStyleCnt="19" custScaleX="98395" custLinFactX="-42781" custLinFactNeighborX="-100000" custLinFactNeighborY="104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pPr rtl="1"/>
          <a:endParaRPr lang="he-IL"/>
        </a:p>
      </dgm:t>
    </dgm:pt>
    <dgm:pt modelId="{8DA0EFE6-047B-45BE-B806-4AF064703A3F}" type="pres">
      <dgm:prSet presAssocID="{19669CF1-2A5F-455E-B72A-38B7267D0F91}" presName="rootConnector" presStyleLbl="node2" presStyleIdx="1" presStyleCnt="2"/>
      <dgm:spPr/>
      <dgm:t>
        <a:bodyPr/>
        <a:lstStyle/>
        <a:p>
          <a:pPr rtl="1"/>
          <a:endParaRPr lang="he-IL"/>
        </a:p>
      </dgm:t>
    </dgm:pt>
    <dgm:pt modelId="{328E4AFA-3662-4E90-B744-C48582BC451E}" type="pres">
      <dgm:prSet presAssocID="{19669CF1-2A5F-455E-B72A-38B7267D0F91}" presName="hierChild4" presStyleCnt="0"/>
      <dgm:spPr/>
    </dgm:pt>
    <dgm:pt modelId="{9B51D782-3B37-4703-80B0-916899DF8142}" type="pres">
      <dgm:prSet presAssocID="{27DACD6B-7329-4EEC-BE7E-97A3DE941927}" presName="Name37" presStyleLbl="parChTrans1D3" presStyleIdx="6" presStyleCnt="12" custSzX="366360"/>
      <dgm:spPr/>
      <dgm:t>
        <a:bodyPr/>
        <a:lstStyle/>
        <a:p>
          <a:pPr rtl="1"/>
          <a:endParaRPr lang="he-IL"/>
        </a:p>
      </dgm:t>
    </dgm:pt>
    <dgm:pt modelId="{9AB10A8F-B7CD-41FA-BD22-A35B6FD1151C}" type="pres">
      <dgm:prSet presAssocID="{91E02EE2-4F0D-47CA-A296-9E6E9447CE8C}" presName="hierRoot2" presStyleCnt="0">
        <dgm:presLayoutVars>
          <dgm:hierBranch val="init"/>
        </dgm:presLayoutVars>
      </dgm:prSet>
      <dgm:spPr/>
    </dgm:pt>
    <dgm:pt modelId="{0E4AEF74-EB9E-46DB-A5E4-07F7CF6FCB5C}" type="pres">
      <dgm:prSet presAssocID="{91E02EE2-4F0D-47CA-A296-9E6E9447CE8C}" presName="rootComposite" presStyleCnt="0"/>
      <dgm:spPr/>
    </dgm:pt>
    <dgm:pt modelId="{48B543BA-3818-4F77-B80C-3B0080E895B7}" type="pres">
      <dgm:prSet presAssocID="{91E02EE2-4F0D-47CA-A296-9E6E9447CE8C}" presName="rootText" presStyleLbl="node3" presStyleIdx="6" presStyleCnt="12" custScaleX="252172" custLinFactNeighborX="100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9A504FF-592B-430D-A61C-9BF2AD44B03E}" type="pres">
      <dgm:prSet presAssocID="{91E02EE2-4F0D-47CA-A296-9E6E9447CE8C}" presName="rootPict" presStyleLbl="alignImgPlace1" presStyleIdx="9" presStyleCnt="19" custScaleX="123265" custLinFactX="-80738" custLinFactNeighborX="-10000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pPr rtl="1"/>
          <a:endParaRPr lang="he-IL"/>
        </a:p>
      </dgm:t>
    </dgm:pt>
    <dgm:pt modelId="{BC419072-E4A4-4D80-AE3A-945D2C8CDCEF}" type="pres">
      <dgm:prSet presAssocID="{91E02EE2-4F0D-47CA-A296-9E6E9447CE8C}" presName="rootConnector" presStyleLbl="node3" presStyleIdx="6" presStyleCnt="12"/>
      <dgm:spPr/>
      <dgm:t>
        <a:bodyPr/>
        <a:lstStyle/>
        <a:p>
          <a:pPr rtl="1"/>
          <a:endParaRPr lang="he-IL"/>
        </a:p>
      </dgm:t>
    </dgm:pt>
    <dgm:pt modelId="{A4EF6291-9618-4A51-B2A7-82ABDA02F9FB}" type="pres">
      <dgm:prSet presAssocID="{91E02EE2-4F0D-47CA-A296-9E6E9447CE8C}" presName="hierChild4" presStyleCnt="0"/>
      <dgm:spPr/>
    </dgm:pt>
    <dgm:pt modelId="{23F9D8AA-61AD-4522-BF60-B2371298B03C}" type="pres">
      <dgm:prSet presAssocID="{91E02EE2-4F0D-47CA-A296-9E6E9447CE8C}" presName="hierChild5" presStyleCnt="0"/>
      <dgm:spPr/>
    </dgm:pt>
    <dgm:pt modelId="{76013138-3D4A-4AFB-B80F-AE9283C3F29F}" type="pres">
      <dgm:prSet presAssocID="{6779E055-5ABA-4FD5-A42B-8CC7A715BE37}" presName="Name37" presStyleLbl="parChTrans1D3" presStyleIdx="7" presStyleCnt="12" custSzX="366360"/>
      <dgm:spPr/>
      <dgm:t>
        <a:bodyPr/>
        <a:lstStyle/>
        <a:p>
          <a:pPr rtl="1"/>
          <a:endParaRPr lang="he-IL"/>
        </a:p>
      </dgm:t>
    </dgm:pt>
    <dgm:pt modelId="{5E2B35D9-6BC0-4AEB-8AC1-D5E5BFDDACB1}" type="pres">
      <dgm:prSet presAssocID="{5F21FB46-A327-47B4-894C-25BE6ADA8BDC}" presName="hierRoot2" presStyleCnt="0">
        <dgm:presLayoutVars>
          <dgm:hierBranch val="init"/>
        </dgm:presLayoutVars>
      </dgm:prSet>
      <dgm:spPr/>
    </dgm:pt>
    <dgm:pt modelId="{A8892352-1F53-4680-A183-0DC5B4F1C2D1}" type="pres">
      <dgm:prSet presAssocID="{5F21FB46-A327-47B4-894C-25BE6ADA8BDC}" presName="rootComposite" presStyleCnt="0"/>
      <dgm:spPr/>
    </dgm:pt>
    <dgm:pt modelId="{A176D7E5-B4EF-4BE3-A1EB-4C0B111DA9AA}" type="pres">
      <dgm:prSet presAssocID="{5F21FB46-A327-47B4-894C-25BE6ADA8BDC}" presName="rootText" presStyleLbl="node3" presStyleIdx="7" presStyleCnt="12" custScaleX="252172" custLinFactNeighborX="100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92436B8-C7B7-432A-81ED-173811E6E731}" type="pres">
      <dgm:prSet presAssocID="{5F21FB46-A327-47B4-894C-25BE6ADA8BDC}" presName="rootPict" presStyleLbl="alignImgPlace1" presStyleIdx="10" presStyleCnt="19" custScaleX="123265" custLinFactX="-80738" custLinFactNeighborX="-10000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pPr rtl="1"/>
          <a:endParaRPr lang="he-IL"/>
        </a:p>
      </dgm:t>
    </dgm:pt>
    <dgm:pt modelId="{6D1E6495-54DB-4BC3-809A-7292A5484AF5}" type="pres">
      <dgm:prSet presAssocID="{5F21FB46-A327-47B4-894C-25BE6ADA8BDC}" presName="rootConnector" presStyleLbl="node3" presStyleIdx="7" presStyleCnt="12"/>
      <dgm:spPr/>
      <dgm:t>
        <a:bodyPr/>
        <a:lstStyle/>
        <a:p>
          <a:pPr rtl="1"/>
          <a:endParaRPr lang="he-IL"/>
        </a:p>
      </dgm:t>
    </dgm:pt>
    <dgm:pt modelId="{ACAE1C68-E08C-44D8-8D95-A7E48ABBA18C}" type="pres">
      <dgm:prSet presAssocID="{5F21FB46-A327-47B4-894C-25BE6ADA8BDC}" presName="hierChild4" presStyleCnt="0"/>
      <dgm:spPr/>
    </dgm:pt>
    <dgm:pt modelId="{131A5DF0-702D-479E-86E6-034CCA2BC476}" type="pres">
      <dgm:prSet presAssocID="{5F21FB46-A327-47B4-894C-25BE6ADA8BDC}" presName="hierChild5" presStyleCnt="0"/>
      <dgm:spPr/>
    </dgm:pt>
    <dgm:pt modelId="{33244B24-7D20-4BAC-B578-67E31EBCBC12}" type="pres">
      <dgm:prSet presAssocID="{560D13F2-66E3-4A96-B12A-2B86BC74B32B}" presName="Name37" presStyleLbl="parChTrans1D3" presStyleIdx="8" presStyleCnt="12" custSzX="366360"/>
      <dgm:spPr/>
      <dgm:t>
        <a:bodyPr/>
        <a:lstStyle/>
        <a:p>
          <a:pPr rtl="1"/>
          <a:endParaRPr lang="he-IL"/>
        </a:p>
      </dgm:t>
    </dgm:pt>
    <dgm:pt modelId="{3D0FBB85-5F91-4991-B2F6-C4866D60D83A}" type="pres">
      <dgm:prSet presAssocID="{9EBABA08-C7C1-4E24-8907-B8712B8FE110}" presName="hierRoot2" presStyleCnt="0">
        <dgm:presLayoutVars>
          <dgm:hierBranch val="init"/>
        </dgm:presLayoutVars>
      </dgm:prSet>
      <dgm:spPr/>
    </dgm:pt>
    <dgm:pt modelId="{9B6B2CBB-76A1-4B1A-9CEB-32FBE79F710D}" type="pres">
      <dgm:prSet presAssocID="{9EBABA08-C7C1-4E24-8907-B8712B8FE110}" presName="rootComposite" presStyleCnt="0"/>
      <dgm:spPr/>
    </dgm:pt>
    <dgm:pt modelId="{4ECF8E63-2F1C-4F49-9526-9CBC325BB328}" type="pres">
      <dgm:prSet presAssocID="{9EBABA08-C7C1-4E24-8907-B8712B8FE110}" presName="rootText" presStyleLbl="node3" presStyleIdx="8" presStyleCnt="12" custScaleX="252172" custLinFactNeighborX="100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EC262D3-2A16-4AC0-8318-90ADD7BB7F1B}" type="pres">
      <dgm:prSet presAssocID="{9EBABA08-C7C1-4E24-8907-B8712B8FE110}" presName="rootPict" presStyleLbl="alignImgPlace1" presStyleIdx="11" presStyleCnt="19" custScaleX="123265" custLinFactX="-80738" custLinFactNeighborX="-100000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pPr rtl="1"/>
          <a:endParaRPr lang="he-IL"/>
        </a:p>
      </dgm:t>
    </dgm:pt>
    <dgm:pt modelId="{4CFA86AB-7A39-44A8-B601-1A5B5FAF9462}" type="pres">
      <dgm:prSet presAssocID="{9EBABA08-C7C1-4E24-8907-B8712B8FE110}" presName="rootConnector" presStyleLbl="node3" presStyleIdx="8" presStyleCnt="12"/>
      <dgm:spPr/>
      <dgm:t>
        <a:bodyPr/>
        <a:lstStyle/>
        <a:p>
          <a:pPr rtl="1"/>
          <a:endParaRPr lang="he-IL"/>
        </a:p>
      </dgm:t>
    </dgm:pt>
    <dgm:pt modelId="{8D9080EF-AC45-4CF9-8E57-972C58B81E67}" type="pres">
      <dgm:prSet presAssocID="{9EBABA08-C7C1-4E24-8907-B8712B8FE110}" presName="hierChild4" presStyleCnt="0"/>
      <dgm:spPr/>
    </dgm:pt>
    <dgm:pt modelId="{E06187DF-E6A5-4A03-9595-4A245D96A938}" type="pres">
      <dgm:prSet presAssocID="{9EBABA08-C7C1-4E24-8907-B8712B8FE110}" presName="hierChild5" presStyleCnt="0"/>
      <dgm:spPr/>
    </dgm:pt>
    <dgm:pt modelId="{41403F2F-CBA2-47E2-9F86-8DB54A5A6F8A}" type="pres">
      <dgm:prSet presAssocID="{8CCB1760-E625-4B92-933A-85473CF602BF}" presName="Name37" presStyleLbl="parChTrans1D3" presStyleIdx="9" presStyleCnt="12" custSzX="366360"/>
      <dgm:spPr/>
      <dgm:t>
        <a:bodyPr/>
        <a:lstStyle/>
        <a:p>
          <a:pPr rtl="1"/>
          <a:endParaRPr lang="he-IL"/>
        </a:p>
      </dgm:t>
    </dgm:pt>
    <dgm:pt modelId="{8A411FD8-F064-4158-A135-17173CC5A87B}" type="pres">
      <dgm:prSet presAssocID="{07C1A797-E69E-438B-B348-4878E8963DE3}" presName="hierRoot2" presStyleCnt="0">
        <dgm:presLayoutVars>
          <dgm:hierBranch val="init"/>
        </dgm:presLayoutVars>
      </dgm:prSet>
      <dgm:spPr/>
    </dgm:pt>
    <dgm:pt modelId="{3AD065AB-E6D0-4517-99B0-18231738DFD5}" type="pres">
      <dgm:prSet presAssocID="{07C1A797-E69E-438B-B348-4878E8963DE3}" presName="rootComposite" presStyleCnt="0"/>
      <dgm:spPr/>
    </dgm:pt>
    <dgm:pt modelId="{CAC7E5DF-99C1-4458-A1CD-F462D296CC29}" type="pres">
      <dgm:prSet presAssocID="{07C1A797-E69E-438B-B348-4878E8963DE3}" presName="rootText" presStyleLbl="node3" presStyleIdx="9" presStyleCnt="12" custScaleX="252172" custLinFactNeighborX="100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D5C4B24-48F2-4D41-BB3A-BF9FF95C406F}" type="pres">
      <dgm:prSet presAssocID="{07C1A797-E69E-438B-B348-4878E8963DE3}" presName="rootPict" presStyleLbl="alignImgPlace1" presStyleIdx="12" presStyleCnt="19" custScaleX="123265" custLinFactX="-80738" custLinFactNeighborX="-100000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pPr rtl="1"/>
          <a:endParaRPr lang="he-IL"/>
        </a:p>
      </dgm:t>
    </dgm:pt>
    <dgm:pt modelId="{14C8CC1C-4EDC-4A77-971B-C5E13E648ABF}" type="pres">
      <dgm:prSet presAssocID="{07C1A797-E69E-438B-B348-4878E8963DE3}" presName="rootConnector" presStyleLbl="node3" presStyleIdx="9" presStyleCnt="12"/>
      <dgm:spPr/>
      <dgm:t>
        <a:bodyPr/>
        <a:lstStyle/>
        <a:p>
          <a:pPr rtl="1"/>
          <a:endParaRPr lang="he-IL"/>
        </a:p>
      </dgm:t>
    </dgm:pt>
    <dgm:pt modelId="{E7AA6605-7B96-41E9-86E6-A16C1DE95252}" type="pres">
      <dgm:prSet presAssocID="{07C1A797-E69E-438B-B348-4878E8963DE3}" presName="hierChild4" presStyleCnt="0"/>
      <dgm:spPr/>
    </dgm:pt>
    <dgm:pt modelId="{6ACD189A-1F48-431D-86E4-C2D1A6EFC791}" type="pres">
      <dgm:prSet presAssocID="{07C1A797-E69E-438B-B348-4878E8963DE3}" presName="hierChild5" presStyleCnt="0"/>
      <dgm:spPr/>
    </dgm:pt>
    <dgm:pt modelId="{B7EFCA7B-9D86-4FCB-8EFC-3347D6FC5A80}" type="pres">
      <dgm:prSet presAssocID="{8E728CD5-E36B-42BF-A1CC-F45201B0ABBB}" presName="Name37" presStyleLbl="parChTrans1D3" presStyleIdx="10" presStyleCnt="12" custSzX="366360"/>
      <dgm:spPr/>
      <dgm:t>
        <a:bodyPr/>
        <a:lstStyle/>
        <a:p>
          <a:pPr rtl="1"/>
          <a:endParaRPr lang="he-IL"/>
        </a:p>
      </dgm:t>
    </dgm:pt>
    <dgm:pt modelId="{3CA20043-05C5-484E-8DDD-925BDAF0C5A4}" type="pres">
      <dgm:prSet presAssocID="{B3D171B8-5527-46A7-8229-63C91091EA20}" presName="hierRoot2" presStyleCnt="0">
        <dgm:presLayoutVars>
          <dgm:hierBranch val="init"/>
        </dgm:presLayoutVars>
      </dgm:prSet>
      <dgm:spPr/>
    </dgm:pt>
    <dgm:pt modelId="{3A87C955-F114-4275-B57B-9A91D6590CC0}" type="pres">
      <dgm:prSet presAssocID="{B3D171B8-5527-46A7-8229-63C91091EA20}" presName="rootComposite" presStyleCnt="0"/>
      <dgm:spPr/>
    </dgm:pt>
    <dgm:pt modelId="{0B9396A2-9EA1-418B-9235-1857729FAA5B}" type="pres">
      <dgm:prSet presAssocID="{B3D171B8-5527-46A7-8229-63C91091EA20}" presName="rootText" presStyleLbl="node3" presStyleIdx="10" presStyleCnt="12" custScaleX="252172" custLinFactNeighborX="100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114C79F-E7F6-4AC4-9F50-5FC4A1E8C76B}" type="pres">
      <dgm:prSet presAssocID="{B3D171B8-5527-46A7-8229-63C91091EA20}" presName="rootPict" presStyleLbl="alignImgPlace1" presStyleIdx="13" presStyleCnt="19" custScaleX="123265" custLinFactX="-80738" custLinFactNeighborX="-100000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pPr rtl="1"/>
          <a:endParaRPr lang="he-IL"/>
        </a:p>
      </dgm:t>
    </dgm:pt>
    <dgm:pt modelId="{E36CFE23-B32F-447C-9171-CB912394629E}" type="pres">
      <dgm:prSet presAssocID="{B3D171B8-5527-46A7-8229-63C91091EA20}" presName="rootConnector" presStyleLbl="node3" presStyleIdx="10" presStyleCnt="12"/>
      <dgm:spPr/>
      <dgm:t>
        <a:bodyPr/>
        <a:lstStyle/>
        <a:p>
          <a:pPr rtl="1"/>
          <a:endParaRPr lang="he-IL"/>
        </a:p>
      </dgm:t>
    </dgm:pt>
    <dgm:pt modelId="{A7B07CCA-8675-4BF1-8D21-FEFC56422BD7}" type="pres">
      <dgm:prSet presAssocID="{B3D171B8-5527-46A7-8229-63C91091EA20}" presName="hierChild4" presStyleCnt="0"/>
      <dgm:spPr/>
    </dgm:pt>
    <dgm:pt modelId="{18DA7419-AA6E-4801-A200-9B6DD55BF22F}" type="pres">
      <dgm:prSet presAssocID="{B3D171B8-5527-46A7-8229-63C91091EA20}" presName="hierChild5" presStyleCnt="0"/>
      <dgm:spPr/>
    </dgm:pt>
    <dgm:pt modelId="{818591E3-ED14-43AF-8616-DB4A2546EA84}" type="pres">
      <dgm:prSet presAssocID="{50F2DC92-8C85-450C-891F-3365783BC0B3}" presName="Name37" presStyleLbl="parChTrans1D3" presStyleIdx="11" presStyleCnt="12" custSzX="366360"/>
      <dgm:spPr/>
      <dgm:t>
        <a:bodyPr/>
        <a:lstStyle/>
        <a:p>
          <a:pPr rtl="1"/>
          <a:endParaRPr lang="he-IL"/>
        </a:p>
      </dgm:t>
    </dgm:pt>
    <dgm:pt modelId="{16FC0398-8E66-4E0B-BED0-108F7F562247}" type="pres">
      <dgm:prSet presAssocID="{5D0A2488-6BD3-42D0-8EED-FF46B532470B}" presName="hierRoot2" presStyleCnt="0">
        <dgm:presLayoutVars>
          <dgm:hierBranch val="init"/>
        </dgm:presLayoutVars>
      </dgm:prSet>
      <dgm:spPr/>
    </dgm:pt>
    <dgm:pt modelId="{A39F8B8D-AD08-4E09-9A13-326EEC7CDFCA}" type="pres">
      <dgm:prSet presAssocID="{5D0A2488-6BD3-42D0-8EED-FF46B532470B}" presName="rootComposite" presStyleCnt="0"/>
      <dgm:spPr/>
    </dgm:pt>
    <dgm:pt modelId="{AAC98843-F599-4A07-A006-E5213552687F}" type="pres">
      <dgm:prSet presAssocID="{5D0A2488-6BD3-42D0-8EED-FF46B532470B}" presName="rootText" presStyleLbl="node3" presStyleIdx="11" presStyleCnt="12" custScaleX="252172" custLinFactNeighborX="1004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B67C9DE-6553-4D4D-9B3D-8F806558DC2E}" type="pres">
      <dgm:prSet presAssocID="{5D0A2488-6BD3-42D0-8EED-FF46B532470B}" presName="rootPict" presStyleLbl="alignImgPlace1" presStyleIdx="14" presStyleCnt="19" custScaleX="123265" custLinFactX="-80738" custLinFactNeighborX="-100000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pPr rtl="1"/>
          <a:endParaRPr lang="he-IL"/>
        </a:p>
      </dgm:t>
    </dgm:pt>
    <dgm:pt modelId="{97547FAF-F679-4A49-BB95-25B11168B742}" type="pres">
      <dgm:prSet presAssocID="{5D0A2488-6BD3-42D0-8EED-FF46B532470B}" presName="rootConnector" presStyleLbl="node3" presStyleIdx="11" presStyleCnt="12"/>
      <dgm:spPr/>
      <dgm:t>
        <a:bodyPr/>
        <a:lstStyle/>
        <a:p>
          <a:pPr rtl="1"/>
          <a:endParaRPr lang="he-IL"/>
        </a:p>
      </dgm:t>
    </dgm:pt>
    <dgm:pt modelId="{2529EAC7-4EA6-400A-B073-5B553710C0F1}" type="pres">
      <dgm:prSet presAssocID="{5D0A2488-6BD3-42D0-8EED-FF46B532470B}" presName="hierChild4" presStyleCnt="0"/>
      <dgm:spPr/>
    </dgm:pt>
    <dgm:pt modelId="{D9F1CFBA-01E0-4B83-9DEA-2F68B253573E}" type="pres">
      <dgm:prSet presAssocID="{5D0A2488-6BD3-42D0-8EED-FF46B532470B}" presName="hierChild5" presStyleCnt="0"/>
      <dgm:spPr/>
    </dgm:pt>
    <dgm:pt modelId="{C2154EF2-9B01-4BA8-8BF6-68E50AE376B5}" type="pres">
      <dgm:prSet presAssocID="{19669CF1-2A5F-455E-B72A-38B7267D0F91}" presName="hierChild5" presStyleCnt="0"/>
      <dgm:spPr/>
    </dgm:pt>
    <dgm:pt modelId="{62C7F4FE-7A67-4B77-A75D-22A5A3CE8F93}" type="pres">
      <dgm:prSet presAssocID="{944DA008-42F7-4532-922B-126EF4F2FFDB}" presName="hierChild3" presStyleCnt="0"/>
      <dgm:spPr/>
    </dgm:pt>
    <dgm:pt modelId="{61012A0A-F063-40FA-894C-4C0770E5AED6}" type="pres">
      <dgm:prSet presAssocID="{565D7EE6-BD1D-4FC4-9587-98E9D3823374}" presName="Name111" presStyleLbl="parChTrans1D2" presStyleIdx="2" presStyleCnt="6"/>
      <dgm:spPr/>
      <dgm:t>
        <a:bodyPr/>
        <a:lstStyle/>
        <a:p>
          <a:pPr rtl="1"/>
          <a:endParaRPr lang="he-IL"/>
        </a:p>
      </dgm:t>
    </dgm:pt>
    <dgm:pt modelId="{BA408C8B-1895-42B2-A258-44C64BB5D6EB}" type="pres">
      <dgm:prSet presAssocID="{798CCBF3-4243-490B-BB28-720675AF2192}" presName="hierRoot3" presStyleCnt="0">
        <dgm:presLayoutVars>
          <dgm:hierBranch val="init"/>
        </dgm:presLayoutVars>
      </dgm:prSet>
      <dgm:spPr/>
    </dgm:pt>
    <dgm:pt modelId="{FD168F72-CC6E-46AF-AAF8-D4D3993139BF}" type="pres">
      <dgm:prSet presAssocID="{798CCBF3-4243-490B-BB28-720675AF2192}" presName="rootComposite3" presStyleCnt="0"/>
      <dgm:spPr/>
    </dgm:pt>
    <dgm:pt modelId="{04BC64BA-3834-4069-A992-B127004BF8E7}" type="pres">
      <dgm:prSet presAssocID="{798CCBF3-4243-490B-BB28-720675AF2192}" presName="rootText3" presStyleLbl="asst1" presStyleIdx="0" presStyleCnt="4" custScaleX="25606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5F69438-CA3B-47E0-A4BA-60C1576B8CDA}" type="pres">
      <dgm:prSet presAssocID="{798CCBF3-4243-490B-BB28-720675AF2192}" presName="rootPict3" presStyleLbl="alignImgPlace1" presStyleIdx="15" presStyleCnt="19" custLinFactX="-77391" custLinFactNeighborX="-100000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pPr rtl="1"/>
          <a:endParaRPr lang="he-IL"/>
        </a:p>
      </dgm:t>
    </dgm:pt>
    <dgm:pt modelId="{555091BA-25BA-4214-8189-48424D091F25}" type="pres">
      <dgm:prSet presAssocID="{798CCBF3-4243-490B-BB28-720675AF2192}" presName="rootConnector3" presStyleLbl="asst1" presStyleIdx="0" presStyleCnt="4"/>
      <dgm:spPr/>
      <dgm:t>
        <a:bodyPr/>
        <a:lstStyle/>
        <a:p>
          <a:pPr rtl="1"/>
          <a:endParaRPr lang="he-IL"/>
        </a:p>
      </dgm:t>
    </dgm:pt>
    <dgm:pt modelId="{7C1E1565-854C-4FA3-9030-3AC8BB4167AC}" type="pres">
      <dgm:prSet presAssocID="{798CCBF3-4243-490B-BB28-720675AF2192}" presName="hierChild6" presStyleCnt="0"/>
      <dgm:spPr/>
    </dgm:pt>
    <dgm:pt modelId="{5D9F4BAE-90F0-46B5-98E9-A455C6913F41}" type="pres">
      <dgm:prSet presAssocID="{798CCBF3-4243-490B-BB28-720675AF2192}" presName="hierChild7" presStyleCnt="0"/>
      <dgm:spPr/>
    </dgm:pt>
    <dgm:pt modelId="{D688EF88-5780-451E-9620-DA5D0D1F925A}" type="pres">
      <dgm:prSet presAssocID="{BBDC296E-F086-4202-A872-04E917FE5495}" presName="Name111" presStyleLbl="parChTrans1D2" presStyleIdx="3" presStyleCnt="6"/>
      <dgm:spPr/>
      <dgm:t>
        <a:bodyPr/>
        <a:lstStyle/>
        <a:p>
          <a:pPr rtl="1"/>
          <a:endParaRPr lang="he-IL"/>
        </a:p>
      </dgm:t>
    </dgm:pt>
    <dgm:pt modelId="{B77DB616-6E49-4759-824D-21507E685646}" type="pres">
      <dgm:prSet presAssocID="{48E64042-7240-4DDD-86BE-ABA1BC0D687F}" presName="hierRoot3" presStyleCnt="0">
        <dgm:presLayoutVars>
          <dgm:hierBranch val="init"/>
        </dgm:presLayoutVars>
      </dgm:prSet>
      <dgm:spPr/>
    </dgm:pt>
    <dgm:pt modelId="{6F516B90-493F-4BE0-BA88-453039D36F77}" type="pres">
      <dgm:prSet presAssocID="{48E64042-7240-4DDD-86BE-ABA1BC0D687F}" presName="rootComposite3" presStyleCnt="0"/>
      <dgm:spPr/>
    </dgm:pt>
    <dgm:pt modelId="{35651843-9033-4BEC-8611-1137FB89EC30}" type="pres">
      <dgm:prSet presAssocID="{48E64042-7240-4DDD-86BE-ABA1BC0D687F}" presName="rootText3" presStyleLbl="asst1" presStyleIdx="1" presStyleCnt="4" custScaleX="25558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E234F9-14E8-489E-857A-E9B4C27A7E38}" type="pres">
      <dgm:prSet presAssocID="{48E64042-7240-4DDD-86BE-ABA1BC0D687F}" presName="rootPict3" presStyleLbl="alignImgPlace1" presStyleIdx="16" presStyleCnt="19" custScaleX="98395" custLinFactX="-56861" custLinFactNeighborX="-100000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pPr rtl="1"/>
          <a:endParaRPr lang="he-IL"/>
        </a:p>
      </dgm:t>
    </dgm:pt>
    <dgm:pt modelId="{DE2CF6F7-DA0D-47D0-85A3-FAC0E393F146}" type="pres">
      <dgm:prSet presAssocID="{48E64042-7240-4DDD-86BE-ABA1BC0D687F}" presName="rootConnector3" presStyleLbl="asst1" presStyleIdx="1" presStyleCnt="4"/>
      <dgm:spPr/>
      <dgm:t>
        <a:bodyPr/>
        <a:lstStyle/>
        <a:p>
          <a:pPr rtl="1"/>
          <a:endParaRPr lang="he-IL"/>
        </a:p>
      </dgm:t>
    </dgm:pt>
    <dgm:pt modelId="{B55DF49C-609D-4F2F-8B1E-9E55153F05FA}" type="pres">
      <dgm:prSet presAssocID="{48E64042-7240-4DDD-86BE-ABA1BC0D687F}" presName="hierChild6" presStyleCnt="0"/>
      <dgm:spPr/>
    </dgm:pt>
    <dgm:pt modelId="{99EE1785-2E84-47E9-8DB4-6997A0601361}" type="pres">
      <dgm:prSet presAssocID="{48E64042-7240-4DDD-86BE-ABA1BC0D687F}" presName="hierChild7" presStyleCnt="0"/>
      <dgm:spPr/>
    </dgm:pt>
    <dgm:pt modelId="{7D292FC4-FDC9-4554-A2E1-F2D56ADA9F60}" type="pres">
      <dgm:prSet presAssocID="{FAD01947-6E32-4F11-BF09-51F79690D108}" presName="Name111" presStyleLbl="parChTrans1D2" presStyleIdx="4" presStyleCnt="6"/>
      <dgm:spPr/>
      <dgm:t>
        <a:bodyPr/>
        <a:lstStyle/>
        <a:p>
          <a:pPr rtl="1"/>
          <a:endParaRPr lang="he-IL"/>
        </a:p>
      </dgm:t>
    </dgm:pt>
    <dgm:pt modelId="{D624D57B-93BB-4357-8696-A3FC976C13E9}" type="pres">
      <dgm:prSet presAssocID="{E120AF93-A435-4729-8E0A-65976170EA6D}" presName="hierRoot3" presStyleCnt="0">
        <dgm:presLayoutVars>
          <dgm:hierBranch val="init"/>
        </dgm:presLayoutVars>
      </dgm:prSet>
      <dgm:spPr/>
    </dgm:pt>
    <dgm:pt modelId="{5227ED35-B05B-47CC-A788-2424B0EA0268}" type="pres">
      <dgm:prSet presAssocID="{E120AF93-A435-4729-8E0A-65976170EA6D}" presName="rootComposite3" presStyleCnt="0"/>
      <dgm:spPr/>
    </dgm:pt>
    <dgm:pt modelId="{EDAD518E-C175-443E-8575-1A161EC1961F}" type="pres">
      <dgm:prSet presAssocID="{E120AF93-A435-4729-8E0A-65976170EA6D}" presName="rootText3" presStyleLbl="asst1" presStyleIdx="2" presStyleCnt="4" custScaleX="25501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6FF76A1-E107-4CDB-90A3-3D2AC511BA77}" type="pres">
      <dgm:prSet presAssocID="{E120AF93-A435-4729-8E0A-65976170EA6D}" presName="rootPict3" presStyleLbl="alignImgPlace1" presStyleIdx="17" presStyleCnt="19" custScaleX="98395" custScaleY="98395" custLinFactX="-74044" custLinFactNeighborX="-100000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pPr rtl="1"/>
          <a:endParaRPr lang="he-IL"/>
        </a:p>
      </dgm:t>
    </dgm:pt>
    <dgm:pt modelId="{6286138D-EE75-4074-9164-D26E9223FB56}" type="pres">
      <dgm:prSet presAssocID="{E120AF93-A435-4729-8E0A-65976170EA6D}" presName="rootConnector3" presStyleLbl="asst1" presStyleIdx="2" presStyleCnt="4"/>
      <dgm:spPr/>
      <dgm:t>
        <a:bodyPr/>
        <a:lstStyle/>
        <a:p>
          <a:pPr rtl="1"/>
          <a:endParaRPr lang="he-IL"/>
        </a:p>
      </dgm:t>
    </dgm:pt>
    <dgm:pt modelId="{B7E38765-9E2E-4CEC-8D72-2E8DEDA0002E}" type="pres">
      <dgm:prSet presAssocID="{E120AF93-A435-4729-8E0A-65976170EA6D}" presName="hierChild6" presStyleCnt="0"/>
      <dgm:spPr/>
    </dgm:pt>
    <dgm:pt modelId="{319DCCAD-A6D3-4728-BE96-A0AABC986D54}" type="pres">
      <dgm:prSet presAssocID="{E120AF93-A435-4729-8E0A-65976170EA6D}" presName="hierChild7" presStyleCnt="0"/>
      <dgm:spPr/>
    </dgm:pt>
    <dgm:pt modelId="{FC374ED8-1F09-43EF-99F2-141328B23EC7}" type="pres">
      <dgm:prSet presAssocID="{EEB72CDB-466E-43C4-A223-B54980975C20}" presName="Name111" presStyleLbl="parChTrans1D2" presStyleIdx="5" presStyleCnt="6"/>
      <dgm:spPr/>
      <dgm:t>
        <a:bodyPr/>
        <a:lstStyle/>
        <a:p>
          <a:pPr rtl="1"/>
          <a:endParaRPr lang="he-IL"/>
        </a:p>
      </dgm:t>
    </dgm:pt>
    <dgm:pt modelId="{77EF8215-AC31-4EB5-84C3-C5BC025AC212}" type="pres">
      <dgm:prSet presAssocID="{A7543826-FD89-47F1-9DCE-46D9E0DA8E32}" presName="hierRoot3" presStyleCnt="0">
        <dgm:presLayoutVars>
          <dgm:hierBranch val="init"/>
        </dgm:presLayoutVars>
      </dgm:prSet>
      <dgm:spPr/>
    </dgm:pt>
    <dgm:pt modelId="{788807B8-C720-477F-BEE6-2E7CD0CB6179}" type="pres">
      <dgm:prSet presAssocID="{A7543826-FD89-47F1-9DCE-46D9E0DA8E32}" presName="rootComposite3" presStyleCnt="0"/>
      <dgm:spPr/>
    </dgm:pt>
    <dgm:pt modelId="{B6459888-E747-4CD6-8B44-51D2AEE43366}" type="pres">
      <dgm:prSet presAssocID="{A7543826-FD89-47F1-9DCE-46D9E0DA8E32}" presName="rootText3" presStyleLbl="asst1" presStyleIdx="3" presStyleCnt="4" custScaleX="257799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4A11723-62F8-45F2-AF5A-E08B2FBF6348}" type="pres">
      <dgm:prSet presAssocID="{A7543826-FD89-47F1-9DCE-46D9E0DA8E32}" presName="rootPict3" presStyleLbl="alignImgPlace1" presStyleIdx="18" presStyleCnt="19" custScaleX="98395" custLinFactX="-56525" custLinFactNeighborX="-100000"/>
      <dgm:spPr>
        <a:blipFill>
          <a:blip xmlns:r="http://schemas.openxmlformats.org/officeDocument/2006/relationships"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pPr rtl="1"/>
          <a:endParaRPr lang="he-IL"/>
        </a:p>
      </dgm:t>
    </dgm:pt>
    <dgm:pt modelId="{6C2F8B1F-1F31-4F8E-A876-F1E0BE9FA2DB}" type="pres">
      <dgm:prSet presAssocID="{A7543826-FD89-47F1-9DCE-46D9E0DA8E32}" presName="rootConnector3" presStyleLbl="asst1" presStyleIdx="3" presStyleCnt="4"/>
      <dgm:spPr/>
      <dgm:t>
        <a:bodyPr/>
        <a:lstStyle/>
        <a:p>
          <a:pPr rtl="1"/>
          <a:endParaRPr lang="he-IL"/>
        </a:p>
      </dgm:t>
    </dgm:pt>
    <dgm:pt modelId="{9BA376A6-765C-4595-856A-75AFE2C0B69E}" type="pres">
      <dgm:prSet presAssocID="{A7543826-FD89-47F1-9DCE-46D9E0DA8E32}" presName="hierChild6" presStyleCnt="0"/>
      <dgm:spPr/>
    </dgm:pt>
    <dgm:pt modelId="{F08AC468-C6AD-49D0-AF10-31EA49C22197}" type="pres">
      <dgm:prSet presAssocID="{A7543826-FD89-47F1-9DCE-46D9E0DA8E32}" presName="hierChild7" presStyleCnt="0"/>
      <dgm:spPr/>
    </dgm:pt>
  </dgm:ptLst>
  <dgm:cxnLst>
    <dgm:cxn modelId="{0F0FFD55-9222-417D-A931-E8BB5D3BCF4F}" srcId="{19669CF1-2A5F-455E-B72A-38B7267D0F91}" destId="{9EBABA08-C7C1-4E24-8907-B8712B8FE110}" srcOrd="2" destOrd="0" parTransId="{560D13F2-66E3-4A96-B12A-2B86BC74B32B}" sibTransId="{6496C083-BB8F-42A7-AA8B-F3451FF85B94}"/>
    <dgm:cxn modelId="{B87E43FA-0547-48AA-95D8-3975C466CE31}" type="presOf" srcId="{565D7EE6-BD1D-4FC4-9587-98E9D3823374}" destId="{61012A0A-F063-40FA-894C-4C0770E5AED6}" srcOrd="0" destOrd="0" presId="urn:microsoft.com/office/officeart/2005/8/layout/pictureOrgChart+Icon"/>
    <dgm:cxn modelId="{CD4F7ECD-783A-4B3D-9843-C66B670A721B}" type="presOf" srcId="{E120AF93-A435-4729-8E0A-65976170EA6D}" destId="{EDAD518E-C175-443E-8575-1A161EC1961F}" srcOrd="0" destOrd="0" presId="urn:microsoft.com/office/officeart/2005/8/layout/pictureOrgChart+Icon"/>
    <dgm:cxn modelId="{08B3DBAE-C192-4111-98F0-8A63BEC821C4}" type="presOf" srcId="{A7543826-FD89-47F1-9DCE-46D9E0DA8E32}" destId="{B6459888-E747-4CD6-8B44-51D2AEE43366}" srcOrd="0" destOrd="0" presId="urn:microsoft.com/office/officeart/2005/8/layout/pictureOrgChart+Icon"/>
    <dgm:cxn modelId="{D67D36F3-0B51-4123-A99C-EDB316F23B09}" type="presOf" srcId="{19669CF1-2A5F-455E-B72A-38B7267D0F91}" destId="{659D21F7-9B17-4D1E-A9E2-6B47900EBDC1}" srcOrd="0" destOrd="0" presId="urn:microsoft.com/office/officeart/2005/8/layout/pictureOrgChart+Icon"/>
    <dgm:cxn modelId="{5C1F9DAF-2487-4896-83F2-0BD447450971}" type="presOf" srcId="{AC5A9023-0CA5-4602-BD9D-2A7C7CA62C82}" destId="{1FF6C880-D6CD-440F-9C24-897865677944}" srcOrd="0" destOrd="0" presId="urn:microsoft.com/office/officeart/2005/8/layout/pictureOrgChart+Icon"/>
    <dgm:cxn modelId="{F24DEC35-97A0-4FBF-AA0D-CC05145764B2}" type="presOf" srcId="{DD0351E7-85AC-4F10-89F3-7B8EEF1D98C9}" destId="{EE297A29-F5D6-4ABB-8888-E1D42DAA0677}" srcOrd="0" destOrd="0" presId="urn:microsoft.com/office/officeart/2005/8/layout/pictureOrgChart+Icon"/>
    <dgm:cxn modelId="{61C004B0-6EBD-47CD-9BFB-8B871A8A5A29}" type="presOf" srcId="{8E728CD5-E36B-42BF-A1CC-F45201B0ABBB}" destId="{B7EFCA7B-9D86-4FCB-8EFC-3347D6FC5A80}" srcOrd="0" destOrd="0" presId="urn:microsoft.com/office/officeart/2005/8/layout/pictureOrgChart+Icon"/>
    <dgm:cxn modelId="{EC86369B-1D37-4F96-A97F-C16B4FB85FC8}" type="presOf" srcId="{5E709CE4-9C0C-4489-9A9C-F66486A197E3}" destId="{6F1E3CDC-18A5-4A78-8387-F98C5186EEFF}" srcOrd="1" destOrd="0" presId="urn:microsoft.com/office/officeart/2005/8/layout/pictureOrgChart+Icon"/>
    <dgm:cxn modelId="{F4FED758-2F2B-4642-A7E7-F6795BF564EB}" type="presOf" srcId="{27DACD6B-7329-4EEC-BE7E-97A3DE941927}" destId="{9B51D782-3B37-4703-80B0-916899DF8142}" srcOrd="0" destOrd="0" presId="urn:microsoft.com/office/officeart/2005/8/layout/pictureOrgChart+Icon"/>
    <dgm:cxn modelId="{4C5881C8-133F-430E-852D-EF5C34EBE30E}" type="presOf" srcId="{B189CC2C-C41F-4675-B76C-5258B188AC56}" destId="{3E4EB134-7015-4C23-A952-ABA6372D2565}" srcOrd="1" destOrd="0" presId="urn:microsoft.com/office/officeart/2005/8/layout/pictureOrgChart+Icon"/>
    <dgm:cxn modelId="{4B4CF203-564E-4D7A-9C20-E125E29189A2}" type="presOf" srcId="{5D0A2488-6BD3-42D0-8EED-FF46B532470B}" destId="{AAC98843-F599-4A07-A006-E5213552687F}" srcOrd="0" destOrd="0" presId="urn:microsoft.com/office/officeart/2005/8/layout/pictureOrgChart+Icon"/>
    <dgm:cxn modelId="{1783CC31-F04A-435D-8117-30ECF4778BF3}" type="presOf" srcId="{46BA1F12-B332-45A2-9E0F-95288929E96A}" destId="{FFBC1FE5-74EA-4B5B-A30E-635DBE5A7CDD}" srcOrd="0" destOrd="0" presId="urn:microsoft.com/office/officeart/2005/8/layout/pictureOrgChart+Icon"/>
    <dgm:cxn modelId="{AEC32F2D-12AB-4689-905E-CAB9848BB31D}" type="presOf" srcId="{2634F644-7532-4A13-9E4F-F30C4D581875}" destId="{6EA9E9FA-AF6C-4D9C-9F57-BAC66162B07F}" srcOrd="0" destOrd="0" presId="urn:microsoft.com/office/officeart/2005/8/layout/pictureOrgChart+Icon"/>
    <dgm:cxn modelId="{5735D2C9-D629-441D-9319-4231BDA3A445}" type="presOf" srcId="{5F21FB46-A327-47B4-894C-25BE6ADA8BDC}" destId="{6D1E6495-54DB-4BC3-809A-7292A5484AF5}" srcOrd="1" destOrd="0" presId="urn:microsoft.com/office/officeart/2005/8/layout/pictureOrgChart+Icon"/>
    <dgm:cxn modelId="{AAC038DD-1504-4F3F-A045-8FAA00EB4319}" srcId="{944DA008-42F7-4532-922B-126EF4F2FFDB}" destId="{A7543826-FD89-47F1-9DCE-46D9E0DA8E32}" srcOrd="3" destOrd="0" parTransId="{EEB72CDB-466E-43C4-A223-B54980975C20}" sibTransId="{AF695736-27CF-49BE-9791-9FB2BAC73F72}"/>
    <dgm:cxn modelId="{49E1C641-F5D2-4485-A3E9-1A84106751BC}" srcId="{40C0797B-BB75-44B0-8BDD-AA84107F4990}" destId="{944DA008-42F7-4532-922B-126EF4F2FFDB}" srcOrd="0" destOrd="0" parTransId="{7EA70579-23B7-4A74-911D-A35D4AEC3D13}" sibTransId="{0ACB3D7C-4154-4974-B4A6-B6E4CD07772E}"/>
    <dgm:cxn modelId="{C286384F-3063-4945-A607-F413F13CF87D}" srcId="{19669CF1-2A5F-455E-B72A-38B7267D0F91}" destId="{07C1A797-E69E-438B-B348-4878E8963DE3}" srcOrd="3" destOrd="0" parTransId="{8CCB1760-E625-4B92-933A-85473CF602BF}" sibTransId="{0DC04B2F-C52C-4F8F-B098-519ABF0D5A27}"/>
    <dgm:cxn modelId="{A988C340-F792-40B0-9023-8E8E38C168A2}" type="presOf" srcId="{48E64042-7240-4DDD-86BE-ABA1BC0D687F}" destId="{DE2CF6F7-DA0D-47D0-85A3-FAC0E393F146}" srcOrd="1" destOrd="0" presId="urn:microsoft.com/office/officeart/2005/8/layout/pictureOrgChart+Icon"/>
    <dgm:cxn modelId="{646369CD-ECF9-4D5D-97E0-451D50C82C8F}" type="presOf" srcId="{A7543826-FD89-47F1-9DCE-46D9E0DA8E32}" destId="{6C2F8B1F-1F31-4F8E-A876-F1E0BE9FA2DB}" srcOrd="1" destOrd="0" presId="urn:microsoft.com/office/officeart/2005/8/layout/pictureOrgChart+Icon"/>
    <dgm:cxn modelId="{3977325E-695C-4807-BB21-C0478A0591CF}" type="presOf" srcId="{F79738B3-592C-47C5-8BCB-7C603F68021B}" destId="{80CF5093-1B93-4419-A01D-5C7E2595A8EB}" srcOrd="0" destOrd="0" presId="urn:microsoft.com/office/officeart/2005/8/layout/pictureOrgChart+Icon"/>
    <dgm:cxn modelId="{17A0F30A-0BF3-43E7-9479-5FA4ECEC7D81}" type="presOf" srcId="{DD0351E7-85AC-4F10-89F3-7B8EEF1D98C9}" destId="{4CDD6CF5-B461-4918-9B3B-E4D99F0BF642}" srcOrd="1" destOrd="0" presId="urn:microsoft.com/office/officeart/2005/8/layout/pictureOrgChart+Icon"/>
    <dgm:cxn modelId="{04638FB1-D809-4084-943E-393BFC0C217E}" type="presOf" srcId="{6779E055-5ABA-4FD5-A42B-8CC7A715BE37}" destId="{76013138-3D4A-4AFB-B80F-AE9283C3F29F}" srcOrd="0" destOrd="0" presId="urn:microsoft.com/office/officeart/2005/8/layout/pictureOrgChart+Icon"/>
    <dgm:cxn modelId="{0055A7FE-B146-4D2F-BC14-FF4872D4D0F5}" type="presOf" srcId="{5E709CE4-9C0C-4489-9A9C-F66486A197E3}" destId="{0BA123E2-3EE8-43C1-BCE3-F4BFD2E663F6}" srcOrd="0" destOrd="0" presId="urn:microsoft.com/office/officeart/2005/8/layout/pictureOrgChart+Icon"/>
    <dgm:cxn modelId="{60D202FF-D9C2-48FA-BC63-503E58195648}" type="presOf" srcId="{48E64042-7240-4DDD-86BE-ABA1BC0D687F}" destId="{35651843-9033-4BEC-8611-1137FB89EC30}" srcOrd="0" destOrd="0" presId="urn:microsoft.com/office/officeart/2005/8/layout/pictureOrgChart+Icon"/>
    <dgm:cxn modelId="{525FE829-D333-4CC0-AB28-93227B5AFC30}" srcId="{B189CC2C-C41F-4675-B76C-5258B188AC56}" destId="{2634F644-7532-4A13-9E4F-F30C4D581875}" srcOrd="3" destOrd="0" parTransId="{AC5A9023-0CA5-4602-BD9D-2A7C7CA62C82}" sibTransId="{C1FA2256-F39B-45E5-840E-949B5D02EA8E}"/>
    <dgm:cxn modelId="{921A8751-2AA8-47A5-9B72-930E7AAE5432}" srcId="{B189CC2C-C41F-4675-B76C-5258B188AC56}" destId="{DD0351E7-85AC-4F10-89F3-7B8EEF1D98C9}" srcOrd="4" destOrd="0" parTransId="{C07F1324-16B4-44F0-8BB9-5B32A968051C}" sibTransId="{C7BDA8E7-2D3F-4F4E-875B-0B04001685AC}"/>
    <dgm:cxn modelId="{89C7A97F-BA56-4294-B6DD-AE2A5B6A7C1B}" type="presOf" srcId="{EEB72CDB-466E-43C4-A223-B54980975C20}" destId="{FC374ED8-1F09-43EF-99F2-141328B23EC7}" srcOrd="0" destOrd="0" presId="urn:microsoft.com/office/officeart/2005/8/layout/pictureOrgChart+Icon"/>
    <dgm:cxn modelId="{AE9D43B0-FC5C-4ADE-92C7-55E2D81D6620}" type="presOf" srcId="{07C1A797-E69E-438B-B348-4878E8963DE3}" destId="{14C8CC1C-4EDC-4A77-971B-C5E13E648ABF}" srcOrd="1" destOrd="0" presId="urn:microsoft.com/office/officeart/2005/8/layout/pictureOrgChart+Icon"/>
    <dgm:cxn modelId="{1017C6E6-F7D5-44EF-9473-ADA109FAE507}" type="presOf" srcId="{40C0797B-BB75-44B0-8BDD-AA84107F4990}" destId="{AE2F190F-1B37-4B68-9C91-63A91346441A}" srcOrd="0" destOrd="0" presId="urn:microsoft.com/office/officeart/2005/8/layout/pictureOrgChart+Icon"/>
    <dgm:cxn modelId="{C6092A8B-620E-4E48-BC4F-5CF0DD7D095B}" type="presOf" srcId="{8CCB1760-E625-4B92-933A-85473CF602BF}" destId="{41403F2F-CBA2-47E2-9F86-8DB54A5A6F8A}" srcOrd="0" destOrd="0" presId="urn:microsoft.com/office/officeart/2005/8/layout/pictureOrgChart+Icon"/>
    <dgm:cxn modelId="{67556D69-DE32-468C-9195-C790023E601C}" type="presOf" srcId="{07C1A797-E69E-438B-B348-4878E8963DE3}" destId="{CAC7E5DF-99C1-4458-A1CD-F462D296CC29}" srcOrd="0" destOrd="0" presId="urn:microsoft.com/office/officeart/2005/8/layout/pictureOrgChart+Icon"/>
    <dgm:cxn modelId="{5F07DAB5-507E-4399-BFD9-DA7D57CBA962}" srcId="{19669CF1-2A5F-455E-B72A-38B7267D0F91}" destId="{5D0A2488-6BD3-42D0-8EED-FF46B532470B}" srcOrd="5" destOrd="0" parTransId="{50F2DC92-8C85-450C-891F-3365783BC0B3}" sibTransId="{635D9520-A4A8-4225-885C-63491BBE0342}"/>
    <dgm:cxn modelId="{B556FDD4-80CD-4D2D-9B1A-97C6DB6982D6}" type="presOf" srcId="{711806F2-A3F9-435B-96DA-DBE311D108EA}" destId="{61156E31-5F32-483F-992D-C1A4055DCC82}" srcOrd="1" destOrd="0" presId="urn:microsoft.com/office/officeart/2005/8/layout/pictureOrgChart+Icon"/>
    <dgm:cxn modelId="{CC4AF9E5-64A8-4CC7-ABC4-205036B34E40}" type="presOf" srcId="{B3D171B8-5527-46A7-8229-63C91091EA20}" destId="{0B9396A2-9EA1-418B-9235-1857729FAA5B}" srcOrd="0" destOrd="0" presId="urn:microsoft.com/office/officeart/2005/8/layout/pictureOrgChart+Icon"/>
    <dgm:cxn modelId="{97D0CD9A-F31D-4F26-AA7C-43FC67C90C14}" srcId="{19669CF1-2A5F-455E-B72A-38B7267D0F91}" destId="{5F21FB46-A327-47B4-894C-25BE6ADA8BDC}" srcOrd="1" destOrd="0" parTransId="{6779E055-5ABA-4FD5-A42B-8CC7A715BE37}" sibTransId="{62341DD0-6896-468C-84F0-EBF93763B326}"/>
    <dgm:cxn modelId="{4317C06D-B228-42FA-96ED-49CF3E98AAF7}" srcId="{B189CC2C-C41F-4675-B76C-5258B188AC56}" destId="{5E709CE4-9C0C-4489-9A9C-F66486A197E3}" srcOrd="0" destOrd="0" parTransId="{613DEB4D-5CB1-4781-8574-CEFF4C825518}" sibTransId="{9A93199D-C1BF-4A71-B115-45EB7030183E}"/>
    <dgm:cxn modelId="{DE20A41C-BCE1-474B-B95F-6079DE1FED3B}" type="presOf" srcId="{91E02EE2-4F0D-47CA-A296-9E6E9447CE8C}" destId="{BC419072-E4A4-4D80-AE3A-945D2C8CDCEF}" srcOrd="1" destOrd="0" presId="urn:microsoft.com/office/officeart/2005/8/layout/pictureOrgChart+Icon"/>
    <dgm:cxn modelId="{F77195AA-CC85-4E60-BF69-63464E65FF65}" srcId="{19669CF1-2A5F-455E-B72A-38B7267D0F91}" destId="{B3D171B8-5527-46A7-8229-63C91091EA20}" srcOrd="4" destOrd="0" parTransId="{8E728CD5-E36B-42BF-A1CC-F45201B0ABBB}" sibTransId="{2164ABF5-8B13-4C74-81B3-2FD0F7673E80}"/>
    <dgm:cxn modelId="{CEFDC269-8005-490A-9C24-07FF7D827292}" type="presOf" srcId="{50F2DC92-8C85-450C-891F-3365783BC0B3}" destId="{818591E3-ED14-43AF-8616-DB4A2546EA84}" srcOrd="0" destOrd="0" presId="urn:microsoft.com/office/officeart/2005/8/layout/pictureOrgChart+Icon"/>
    <dgm:cxn modelId="{2F2FE0C8-7B5E-4BA8-AC60-A086A5CA7358}" type="presOf" srcId="{560D13F2-66E3-4A96-B12A-2B86BC74B32B}" destId="{33244B24-7D20-4BAC-B578-67E31EBCBC12}" srcOrd="0" destOrd="0" presId="urn:microsoft.com/office/officeart/2005/8/layout/pictureOrgChart+Icon"/>
    <dgm:cxn modelId="{1BD45741-A3FC-4F97-899D-7E202F0EB971}" type="presOf" srcId="{5F21FB46-A327-47B4-894C-25BE6ADA8BDC}" destId="{A176D7E5-B4EF-4BE3-A1EB-4C0B111DA9AA}" srcOrd="0" destOrd="0" presId="urn:microsoft.com/office/officeart/2005/8/layout/pictureOrgChart+Icon"/>
    <dgm:cxn modelId="{DC51DE9A-5C17-4B75-8F5C-08FC0F83EF90}" type="presOf" srcId="{BBDC296E-F086-4202-A872-04E917FE5495}" destId="{D688EF88-5780-451E-9620-DA5D0D1F925A}" srcOrd="0" destOrd="0" presId="urn:microsoft.com/office/officeart/2005/8/layout/pictureOrgChart+Icon"/>
    <dgm:cxn modelId="{803DA7E4-F00D-4EA6-B4DC-1E41F49940B5}" type="presOf" srcId="{711806F2-A3F9-435B-96DA-DBE311D108EA}" destId="{61949439-F458-4A92-9915-383F29ED3D79}" srcOrd="0" destOrd="0" presId="urn:microsoft.com/office/officeart/2005/8/layout/pictureOrgChart+Icon"/>
    <dgm:cxn modelId="{5B0BE454-750E-4638-ABFD-A02876FD2AFA}" type="presOf" srcId="{19669CF1-2A5F-455E-B72A-38B7267D0F91}" destId="{8DA0EFE6-047B-45BE-B806-4AF064703A3F}" srcOrd="1" destOrd="0" presId="urn:microsoft.com/office/officeart/2005/8/layout/pictureOrgChart+Icon"/>
    <dgm:cxn modelId="{100204DE-E425-4EC7-9D9C-D30DEF54AC63}" type="presOf" srcId="{798CCBF3-4243-490B-BB28-720675AF2192}" destId="{04BC64BA-3834-4069-A992-B127004BF8E7}" srcOrd="0" destOrd="0" presId="urn:microsoft.com/office/officeart/2005/8/layout/pictureOrgChart+Icon"/>
    <dgm:cxn modelId="{4F919995-3158-48F2-9F10-D06A2F19AB9A}" type="presOf" srcId="{B3D171B8-5527-46A7-8229-63C91091EA20}" destId="{E36CFE23-B32F-447C-9171-CB912394629E}" srcOrd="1" destOrd="0" presId="urn:microsoft.com/office/officeart/2005/8/layout/pictureOrgChart+Icon"/>
    <dgm:cxn modelId="{9AAB81FA-40FC-419E-AAD0-CED8B640C0BD}" type="presOf" srcId="{944DA008-42F7-4532-922B-126EF4F2FFDB}" destId="{09CCA53A-FA93-4E21-BD37-270F9EA4605F}" srcOrd="1" destOrd="0" presId="urn:microsoft.com/office/officeart/2005/8/layout/pictureOrgChart+Icon"/>
    <dgm:cxn modelId="{CC95A21D-6D35-41FD-B070-CFB96F80415D}" type="presOf" srcId="{A371D58F-9B72-444B-9E64-5850006BABE2}" destId="{2F635ADB-F373-4D28-B776-DEFB850D96E0}" srcOrd="0" destOrd="0" presId="urn:microsoft.com/office/officeart/2005/8/layout/pictureOrgChart+Icon"/>
    <dgm:cxn modelId="{5C523259-E0BF-41FC-BE76-3A1FDCF48FD2}" srcId="{944DA008-42F7-4532-922B-126EF4F2FFDB}" destId="{B189CC2C-C41F-4675-B76C-5258B188AC56}" srcOrd="4" destOrd="0" parTransId="{B14ED3D1-AD3D-43B6-A667-5CB7BE6CD964}" sibTransId="{1FD37990-8B84-42FC-9A71-2F7E0FD006B6}"/>
    <dgm:cxn modelId="{ABFF410B-D589-471E-8AF1-7039EB181408}" srcId="{944DA008-42F7-4532-922B-126EF4F2FFDB}" destId="{48E64042-7240-4DDD-86BE-ABA1BC0D687F}" srcOrd="1" destOrd="0" parTransId="{BBDC296E-F086-4202-A872-04E917FE5495}" sibTransId="{A7C19FAA-DBF6-4774-8CC7-87E9775DA07F}"/>
    <dgm:cxn modelId="{FADF9B0F-DC4A-4D1A-95EE-FCD4482FC47E}" srcId="{944DA008-42F7-4532-922B-126EF4F2FFDB}" destId="{798CCBF3-4243-490B-BB28-720675AF2192}" srcOrd="0" destOrd="0" parTransId="{565D7EE6-BD1D-4FC4-9587-98E9D3823374}" sibTransId="{DE6946DE-FE41-4615-8F63-39E43CE3C201}"/>
    <dgm:cxn modelId="{BDB3C0BD-D1D6-4DF9-93C4-6B6A47A59AF2}" type="presOf" srcId="{613DEB4D-5CB1-4781-8574-CEFF4C825518}" destId="{E1A7E8C4-7CAE-47D9-BDC7-5DACDDBCFC24}" srcOrd="0" destOrd="0" presId="urn:microsoft.com/office/officeart/2005/8/layout/pictureOrgChart+Icon"/>
    <dgm:cxn modelId="{24AB0ADE-1E4A-45B6-9E6E-910AD28E5C4A}" type="presOf" srcId="{944DA008-42F7-4532-922B-126EF4F2FFDB}" destId="{65680FFE-673C-4171-94B9-D5B7DBE60CCB}" srcOrd="0" destOrd="0" presId="urn:microsoft.com/office/officeart/2005/8/layout/pictureOrgChart+Icon"/>
    <dgm:cxn modelId="{2B8C1E5E-42DA-43F7-9299-B60C27CA4EE9}" type="presOf" srcId="{9EBABA08-C7C1-4E24-8907-B8712B8FE110}" destId="{4ECF8E63-2F1C-4F49-9526-9CBC325BB328}" srcOrd="0" destOrd="0" presId="urn:microsoft.com/office/officeart/2005/8/layout/pictureOrgChart+Icon"/>
    <dgm:cxn modelId="{C90F8440-205D-4529-9D9E-8F6438E69157}" type="presOf" srcId="{5E39ADEE-B10D-46E7-999F-5E5D1171D299}" destId="{FAD9621B-25CC-4BAF-BB9F-515A1618FA5E}" srcOrd="0" destOrd="0" presId="urn:microsoft.com/office/officeart/2005/8/layout/pictureOrgChart+Icon"/>
    <dgm:cxn modelId="{A7E7A975-0D33-4422-A126-00218154286C}" type="presOf" srcId="{A371D58F-9B72-444B-9E64-5850006BABE2}" destId="{9C2C88D9-B7C5-47BE-8A40-6DCD6EAC2D6B}" srcOrd="1" destOrd="0" presId="urn:microsoft.com/office/officeart/2005/8/layout/pictureOrgChart+Icon"/>
    <dgm:cxn modelId="{51E76807-5445-4B25-9887-7DB928967B13}" type="presOf" srcId="{E120AF93-A435-4729-8E0A-65976170EA6D}" destId="{6286138D-EE75-4074-9164-D26E9223FB56}" srcOrd="1" destOrd="0" presId="urn:microsoft.com/office/officeart/2005/8/layout/pictureOrgChart+Icon"/>
    <dgm:cxn modelId="{4F26EE52-3C63-4F9F-A681-3F9A9C98E59C}" srcId="{B189CC2C-C41F-4675-B76C-5258B188AC56}" destId="{A371D58F-9B72-444B-9E64-5850006BABE2}" srcOrd="5" destOrd="0" parTransId="{FB8F0F79-FDBC-4751-BD10-356CEA831D9A}" sibTransId="{818D15A1-BEC1-4F3C-9B14-B994AA4BCD04}"/>
    <dgm:cxn modelId="{CCF6BCE6-EE72-46FF-9C43-4750C6543B74}" type="presOf" srcId="{B189CC2C-C41F-4675-B76C-5258B188AC56}" destId="{C44C6CA5-B6A8-4396-8B90-2A4E946403E9}" srcOrd="0" destOrd="0" presId="urn:microsoft.com/office/officeart/2005/8/layout/pictureOrgChart+Icon"/>
    <dgm:cxn modelId="{EF64C424-3BF8-4F8B-901B-00E567F5359C}" srcId="{19669CF1-2A5F-455E-B72A-38B7267D0F91}" destId="{91E02EE2-4F0D-47CA-A296-9E6E9447CE8C}" srcOrd="0" destOrd="0" parTransId="{27DACD6B-7329-4EEC-BE7E-97A3DE941927}" sibTransId="{2D090000-A4C2-42AB-AF59-39D5FC7DC85F}"/>
    <dgm:cxn modelId="{89ED5037-0F5E-437D-8584-462FECBAD664}" type="presOf" srcId="{2634F644-7532-4A13-9E4F-F30C4D581875}" destId="{826A0941-4B25-4FBC-BA7B-65E4E3151D30}" srcOrd="1" destOrd="0" presId="urn:microsoft.com/office/officeart/2005/8/layout/pictureOrgChart+Icon"/>
    <dgm:cxn modelId="{20EFF451-0E2B-400C-BD69-463A080B1AF3}" type="presOf" srcId="{798CCBF3-4243-490B-BB28-720675AF2192}" destId="{555091BA-25BA-4214-8189-48424D091F25}" srcOrd="1" destOrd="0" presId="urn:microsoft.com/office/officeart/2005/8/layout/pictureOrgChart+Icon"/>
    <dgm:cxn modelId="{6B53A1E7-0EBE-4A33-90CB-6905B3DEF088}" srcId="{B189CC2C-C41F-4675-B76C-5258B188AC56}" destId="{0EF7F007-D8C3-4B20-BA9B-93636CB5FCF0}" srcOrd="2" destOrd="0" parTransId="{5E39ADEE-B10D-46E7-999F-5E5D1171D299}" sibTransId="{EE3EC389-21A1-4C9E-BC8E-BC435AD3ED41}"/>
    <dgm:cxn modelId="{88863B55-E20B-4025-96E8-E10AD979D707}" type="presOf" srcId="{B14ED3D1-AD3D-43B6-A667-5CB7BE6CD964}" destId="{9F5BD81E-2B31-4516-8F4F-3B1AC1E823C7}" srcOrd="0" destOrd="0" presId="urn:microsoft.com/office/officeart/2005/8/layout/pictureOrgChart+Icon"/>
    <dgm:cxn modelId="{43EEB57B-EB61-46B1-837C-AE7C4AF7FF95}" type="presOf" srcId="{FAD01947-6E32-4F11-BF09-51F79690D108}" destId="{7D292FC4-FDC9-4554-A2E1-F2D56ADA9F60}" srcOrd="0" destOrd="0" presId="urn:microsoft.com/office/officeart/2005/8/layout/pictureOrgChart+Icon"/>
    <dgm:cxn modelId="{F701B79F-C4A7-4C97-8A6A-00C5B4E2F066}" srcId="{944DA008-42F7-4532-922B-126EF4F2FFDB}" destId="{19669CF1-2A5F-455E-B72A-38B7267D0F91}" srcOrd="5" destOrd="0" parTransId="{46BA1F12-B332-45A2-9E0F-95288929E96A}" sibTransId="{4651C73D-952C-432B-9915-281415105D75}"/>
    <dgm:cxn modelId="{A11FC3F6-AD05-47B7-9E6E-E777A4123296}" type="presOf" srcId="{0EF7F007-D8C3-4B20-BA9B-93636CB5FCF0}" destId="{27E1635C-D580-4E0D-A8BC-0CBC7CECC4F2}" srcOrd="0" destOrd="0" presId="urn:microsoft.com/office/officeart/2005/8/layout/pictureOrgChart+Icon"/>
    <dgm:cxn modelId="{40A88EEE-8C1F-420F-9995-124989DDC9A2}" type="presOf" srcId="{5D0A2488-6BD3-42D0-8EED-FF46B532470B}" destId="{97547FAF-F679-4A49-BB95-25B11168B742}" srcOrd="1" destOrd="0" presId="urn:microsoft.com/office/officeart/2005/8/layout/pictureOrgChart+Icon"/>
    <dgm:cxn modelId="{DE471DDE-DC05-4C3A-A6D1-B5CC715DB23B}" srcId="{944DA008-42F7-4532-922B-126EF4F2FFDB}" destId="{E120AF93-A435-4729-8E0A-65976170EA6D}" srcOrd="2" destOrd="0" parTransId="{FAD01947-6E32-4F11-BF09-51F79690D108}" sibTransId="{581B7E17-64FC-4057-88B2-C7C38BA3D9DF}"/>
    <dgm:cxn modelId="{E6A8F802-CA70-4C4A-BE2D-8D97B93A87C2}" type="presOf" srcId="{9EBABA08-C7C1-4E24-8907-B8712B8FE110}" destId="{4CFA86AB-7A39-44A8-B601-1A5B5FAF9462}" srcOrd="1" destOrd="0" presId="urn:microsoft.com/office/officeart/2005/8/layout/pictureOrgChart+Icon"/>
    <dgm:cxn modelId="{A79D3086-2320-4836-A06F-312E44292B5F}" srcId="{B189CC2C-C41F-4675-B76C-5258B188AC56}" destId="{711806F2-A3F9-435B-96DA-DBE311D108EA}" srcOrd="1" destOrd="0" parTransId="{F79738B3-592C-47C5-8BCB-7C603F68021B}" sibTransId="{0354A982-7221-4197-B362-6397AA3CB248}"/>
    <dgm:cxn modelId="{DC9C73DD-71D6-4DF2-A706-69CD97277D7D}" type="presOf" srcId="{FB8F0F79-FDBC-4751-BD10-356CEA831D9A}" destId="{0E194F18-311D-46CA-83F1-1606922FA4E5}" srcOrd="0" destOrd="0" presId="urn:microsoft.com/office/officeart/2005/8/layout/pictureOrgChart+Icon"/>
    <dgm:cxn modelId="{112504C4-0BE6-438C-9FF4-5B2BA069093F}" type="presOf" srcId="{0EF7F007-D8C3-4B20-BA9B-93636CB5FCF0}" destId="{B48B12C6-5C2B-4838-A48D-B8884EB05581}" srcOrd="1" destOrd="0" presId="urn:microsoft.com/office/officeart/2005/8/layout/pictureOrgChart+Icon"/>
    <dgm:cxn modelId="{BD889B1E-1644-4A37-B4CA-1AD0C17E4AAD}" type="presOf" srcId="{C07F1324-16B4-44F0-8BB9-5B32A968051C}" destId="{3B4297A5-1237-45D2-B327-93D6FA1C4EC9}" srcOrd="0" destOrd="0" presId="urn:microsoft.com/office/officeart/2005/8/layout/pictureOrgChart+Icon"/>
    <dgm:cxn modelId="{C3D8181D-2CA6-45A1-862E-B8B01C7D5F9F}" type="presOf" srcId="{91E02EE2-4F0D-47CA-A296-9E6E9447CE8C}" destId="{48B543BA-3818-4F77-B80C-3B0080E895B7}" srcOrd="0" destOrd="0" presId="urn:microsoft.com/office/officeart/2005/8/layout/pictureOrgChart+Icon"/>
    <dgm:cxn modelId="{FD9F9906-EFEC-43EC-AC79-068EB2EE1EB5}" type="presParOf" srcId="{AE2F190F-1B37-4B68-9C91-63A91346441A}" destId="{A66DE3D4-55AB-4399-BA42-9AD1882E509B}" srcOrd="0" destOrd="0" presId="urn:microsoft.com/office/officeart/2005/8/layout/pictureOrgChart+Icon"/>
    <dgm:cxn modelId="{A5C4196A-E62A-4B21-ADDD-00CC7038100A}" type="presParOf" srcId="{A66DE3D4-55AB-4399-BA42-9AD1882E509B}" destId="{56D42EA1-9453-41F1-876F-F29740F78669}" srcOrd="0" destOrd="0" presId="urn:microsoft.com/office/officeart/2005/8/layout/pictureOrgChart+Icon"/>
    <dgm:cxn modelId="{4BBCDBBE-6A3E-47DC-86CA-633FAC7D082F}" type="presParOf" srcId="{56D42EA1-9453-41F1-876F-F29740F78669}" destId="{65680FFE-673C-4171-94B9-D5B7DBE60CCB}" srcOrd="0" destOrd="0" presId="urn:microsoft.com/office/officeart/2005/8/layout/pictureOrgChart+Icon"/>
    <dgm:cxn modelId="{983BDEF3-E1E0-4117-8D2E-DCC6030228C3}" type="presParOf" srcId="{56D42EA1-9453-41F1-876F-F29740F78669}" destId="{882364EA-FB6A-4DCA-9E98-F2B3958A2F1A}" srcOrd="1" destOrd="0" presId="urn:microsoft.com/office/officeart/2005/8/layout/pictureOrgChart+Icon"/>
    <dgm:cxn modelId="{744D27A3-47AA-4060-B308-7FCB230F487F}" type="presParOf" srcId="{56D42EA1-9453-41F1-876F-F29740F78669}" destId="{09CCA53A-FA93-4E21-BD37-270F9EA4605F}" srcOrd="2" destOrd="0" presId="urn:microsoft.com/office/officeart/2005/8/layout/pictureOrgChart+Icon"/>
    <dgm:cxn modelId="{A614A292-BB79-4363-A50E-EAB2C67EF631}" type="presParOf" srcId="{A66DE3D4-55AB-4399-BA42-9AD1882E509B}" destId="{479C2DDF-9D6E-4B19-9158-353BA77FC632}" srcOrd="1" destOrd="0" presId="urn:microsoft.com/office/officeart/2005/8/layout/pictureOrgChart+Icon"/>
    <dgm:cxn modelId="{C3776AB7-2E7A-43BA-8753-B6B52C409D79}" type="presParOf" srcId="{479C2DDF-9D6E-4B19-9158-353BA77FC632}" destId="{9F5BD81E-2B31-4516-8F4F-3B1AC1E823C7}" srcOrd="0" destOrd="0" presId="urn:microsoft.com/office/officeart/2005/8/layout/pictureOrgChart+Icon"/>
    <dgm:cxn modelId="{4E5D5975-AB6E-4D56-B6A6-C3EEA9165486}" type="presParOf" srcId="{479C2DDF-9D6E-4B19-9158-353BA77FC632}" destId="{6B37BE85-776F-43CA-AD1E-D8E18BFE8EC8}" srcOrd="1" destOrd="0" presId="urn:microsoft.com/office/officeart/2005/8/layout/pictureOrgChart+Icon"/>
    <dgm:cxn modelId="{0CA00791-9736-496D-8F1C-ED0D030CBBEA}" type="presParOf" srcId="{6B37BE85-776F-43CA-AD1E-D8E18BFE8EC8}" destId="{ADD3F8DC-A59E-48E4-BE9A-98D4E6F94791}" srcOrd="0" destOrd="0" presId="urn:microsoft.com/office/officeart/2005/8/layout/pictureOrgChart+Icon"/>
    <dgm:cxn modelId="{6F27BF30-5610-441B-B703-DB09C8624960}" type="presParOf" srcId="{ADD3F8DC-A59E-48E4-BE9A-98D4E6F94791}" destId="{C44C6CA5-B6A8-4396-8B90-2A4E946403E9}" srcOrd="0" destOrd="0" presId="urn:microsoft.com/office/officeart/2005/8/layout/pictureOrgChart+Icon"/>
    <dgm:cxn modelId="{07E58A9A-F8F7-48ED-A150-91C69E2DB966}" type="presParOf" srcId="{ADD3F8DC-A59E-48E4-BE9A-98D4E6F94791}" destId="{DBB1866F-2F17-4A37-AD48-AD290C0375AC}" srcOrd="1" destOrd="0" presId="urn:microsoft.com/office/officeart/2005/8/layout/pictureOrgChart+Icon"/>
    <dgm:cxn modelId="{1AD1D7EB-BEDD-4B10-B91F-EC6F7DCED141}" type="presParOf" srcId="{ADD3F8DC-A59E-48E4-BE9A-98D4E6F94791}" destId="{3E4EB134-7015-4C23-A952-ABA6372D2565}" srcOrd="2" destOrd="0" presId="urn:microsoft.com/office/officeart/2005/8/layout/pictureOrgChart+Icon"/>
    <dgm:cxn modelId="{887EACFC-5E19-4F93-847C-B9D1371573B8}" type="presParOf" srcId="{6B37BE85-776F-43CA-AD1E-D8E18BFE8EC8}" destId="{A1121FAB-15B3-4B1D-9C61-406512EB14B1}" srcOrd="1" destOrd="0" presId="urn:microsoft.com/office/officeart/2005/8/layout/pictureOrgChart+Icon"/>
    <dgm:cxn modelId="{B3E4B53A-1D13-4BA4-9C65-0C6654478B39}" type="presParOf" srcId="{A1121FAB-15B3-4B1D-9C61-406512EB14B1}" destId="{E1A7E8C4-7CAE-47D9-BDC7-5DACDDBCFC24}" srcOrd="0" destOrd="0" presId="urn:microsoft.com/office/officeart/2005/8/layout/pictureOrgChart+Icon"/>
    <dgm:cxn modelId="{3AADB7ED-8233-4CAB-864B-B49ACC0DA1E2}" type="presParOf" srcId="{A1121FAB-15B3-4B1D-9C61-406512EB14B1}" destId="{298EFEAA-529D-4022-8880-DA028B69750D}" srcOrd="1" destOrd="0" presId="urn:microsoft.com/office/officeart/2005/8/layout/pictureOrgChart+Icon"/>
    <dgm:cxn modelId="{DAE26CC2-2B6E-4C13-B3CE-3857896DC93C}" type="presParOf" srcId="{298EFEAA-529D-4022-8880-DA028B69750D}" destId="{D938399E-417B-4239-A6BC-9C12F805C496}" srcOrd="0" destOrd="0" presId="urn:microsoft.com/office/officeart/2005/8/layout/pictureOrgChart+Icon"/>
    <dgm:cxn modelId="{CB6E6724-F34E-4D4F-8CDC-E130E0435020}" type="presParOf" srcId="{D938399E-417B-4239-A6BC-9C12F805C496}" destId="{0BA123E2-3EE8-43C1-BCE3-F4BFD2E663F6}" srcOrd="0" destOrd="0" presId="urn:microsoft.com/office/officeart/2005/8/layout/pictureOrgChart+Icon"/>
    <dgm:cxn modelId="{3A4B3A77-7858-4B79-871B-E05CC5BC3892}" type="presParOf" srcId="{D938399E-417B-4239-A6BC-9C12F805C496}" destId="{A7C39D37-8D4C-4AAF-8AA6-F6FA12C50E78}" srcOrd="1" destOrd="0" presId="urn:microsoft.com/office/officeart/2005/8/layout/pictureOrgChart+Icon"/>
    <dgm:cxn modelId="{12B1514B-16E6-4274-8AB5-CC570DDBF13D}" type="presParOf" srcId="{D938399E-417B-4239-A6BC-9C12F805C496}" destId="{6F1E3CDC-18A5-4A78-8387-F98C5186EEFF}" srcOrd="2" destOrd="0" presId="urn:microsoft.com/office/officeart/2005/8/layout/pictureOrgChart+Icon"/>
    <dgm:cxn modelId="{8AA9F990-2618-4DF4-AF2B-35A242F7DEBB}" type="presParOf" srcId="{298EFEAA-529D-4022-8880-DA028B69750D}" destId="{264EFC4A-01BE-4FCF-960C-96B1AD677186}" srcOrd="1" destOrd="0" presId="urn:microsoft.com/office/officeart/2005/8/layout/pictureOrgChart+Icon"/>
    <dgm:cxn modelId="{A3138F3D-C4E1-4C45-A845-51121F9796B1}" type="presParOf" srcId="{298EFEAA-529D-4022-8880-DA028B69750D}" destId="{C46F99A6-9FCB-4332-80FC-F298FD655A9A}" srcOrd="2" destOrd="0" presId="urn:microsoft.com/office/officeart/2005/8/layout/pictureOrgChart+Icon"/>
    <dgm:cxn modelId="{9A1EE25D-134D-4D89-8025-38F2B49BD816}" type="presParOf" srcId="{A1121FAB-15B3-4B1D-9C61-406512EB14B1}" destId="{80CF5093-1B93-4419-A01D-5C7E2595A8EB}" srcOrd="2" destOrd="0" presId="urn:microsoft.com/office/officeart/2005/8/layout/pictureOrgChart+Icon"/>
    <dgm:cxn modelId="{789C8EB9-2878-4902-8BF3-378A74AC9D1C}" type="presParOf" srcId="{A1121FAB-15B3-4B1D-9C61-406512EB14B1}" destId="{EFA4330F-60B9-4CD6-A6A7-4824E360F73B}" srcOrd="3" destOrd="0" presId="urn:microsoft.com/office/officeart/2005/8/layout/pictureOrgChart+Icon"/>
    <dgm:cxn modelId="{9D32C879-4C8C-4A1E-80AB-724ADB707760}" type="presParOf" srcId="{EFA4330F-60B9-4CD6-A6A7-4824E360F73B}" destId="{0F0DF1E9-06E7-4A8C-B163-D4756CDAF987}" srcOrd="0" destOrd="0" presId="urn:microsoft.com/office/officeart/2005/8/layout/pictureOrgChart+Icon"/>
    <dgm:cxn modelId="{1EA3F847-A393-46FA-BFDE-2B5C9DB28D6C}" type="presParOf" srcId="{0F0DF1E9-06E7-4A8C-B163-D4756CDAF987}" destId="{61949439-F458-4A92-9915-383F29ED3D79}" srcOrd="0" destOrd="0" presId="urn:microsoft.com/office/officeart/2005/8/layout/pictureOrgChart+Icon"/>
    <dgm:cxn modelId="{74FB7BBF-C1EF-49E7-8EE5-4D497DA3824F}" type="presParOf" srcId="{0F0DF1E9-06E7-4A8C-B163-D4756CDAF987}" destId="{73359CBF-9E66-4686-B855-B1C44907C19E}" srcOrd="1" destOrd="0" presId="urn:microsoft.com/office/officeart/2005/8/layout/pictureOrgChart+Icon"/>
    <dgm:cxn modelId="{EF4AC36D-0824-4DC9-935A-3A4905187736}" type="presParOf" srcId="{0F0DF1E9-06E7-4A8C-B163-D4756CDAF987}" destId="{61156E31-5F32-483F-992D-C1A4055DCC82}" srcOrd="2" destOrd="0" presId="urn:microsoft.com/office/officeart/2005/8/layout/pictureOrgChart+Icon"/>
    <dgm:cxn modelId="{B008862B-CF0B-47ED-9FD2-86EB105F4B46}" type="presParOf" srcId="{EFA4330F-60B9-4CD6-A6A7-4824E360F73B}" destId="{A06FEBF7-C8A9-4869-A404-1A2B335B07B0}" srcOrd="1" destOrd="0" presId="urn:microsoft.com/office/officeart/2005/8/layout/pictureOrgChart+Icon"/>
    <dgm:cxn modelId="{6F9161CA-DE55-4DB8-B948-663BCCC38535}" type="presParOf" srcId="{EFA4330F-60B9-4CD6-A6A7-4824E360F73B}" destId="{27D778F6-4D9C-48BF-B737-DE4E184B7273}" srcOrd="2" destOrd="0" presId="urn:microsoft.com/office/officeart/2005/8/layout/pictureOrgChart+Icon"/>
    <dgm:cxn modelId="{03062705-E6CE-40DF-B153-E7A0C1A7D00D}" type="presParOf" srcId="{A1121FAB-15B3-4B1D-9C61-406512EB14B1}" destId="{FAD9621B-25CC-4BAF-BB9F-515A1618FA5E}" srcOrd="4" destOrd="0" presId="urn:microsoft.com/office/officeart/2005/8/layout/pictureOrgChart+Icon"/>
    <dgm:cxn modelId="{11ECD4DB-D3E5-46A8-AA66-5B95486DF774}" type="presParOf" srcId="{A1121FAB-15B3-4B1D-9C61-406512EB14B1}" destId="{A82DBB13-E78A-4AB9-A58F-C3C74FB59AA8}" srcOrd="5" destOrd="0" presId="urn:microsoft.com/office/officeart/2005/8/layout/pictureOrgChart+Icon"/>
    <dgm:cxn modelId="{7E4CC488-1463-4356-ABF3-346BEA0F8D58}" type="presParOf" srcId="{A82DBB13-E78A-4AB9-A58F-C3C74FB59AA8}" destId="{0BF7EBB4-B311-40A7-85F3-C6CFDE1F0994}" srcOrd="0" destOrd="0" presId="urn:microsoft.com/office/officeart/2005/8/layout/pictureOrgChart+Icon"/>
    <dgm:cxn modelId="{31DC9963-364B-40FC-AC55-9E27806DEB26}" type="presParOf" srcId="{0BF7EBB4-B311-40A7-85F3-C6CFDE1F0994}" destId="{27E1635C-D580-4E0D-A8BC-0CBC7CECC4F2}" srcOrd="0" destOrd="0" presId="urn:microsoft.com/office/officeart/2005/8/layout/pictureOrgChart+Icon"/>
    <dgm:cxn modelId="{267B099D-1197-4B1B-9860-63BA15DDFFBC}" type="presParOf" srcId="{0BF7EBB4-B311-40A7-85F3-C6CFDE1F0994}" destId="{22BF2D50-05F0-4461-9CA8-54A07AA78A70}" srcOrd="1" destOrd="0" presId="urn:microsoft.com/office/officeart/2005/8/layout/pictureOrgChart+Icon"/>
    <dgm:cxn modelId="{19936663-3FF8-4FC6-A5E9-14E2D4919DAD}" type="presParOf" srcId="{0BF7EBB4-B311-40A7-85F3-C6CFDE1F0994}" destId="{B48B12C6-5C2B-4838-A48D-B8884EB05581}" srcOrd="2" destOrd="0" presId="urn:microsoft.com/office/officeart/2005/8/layout/pictureOrgChart+Icon"/>
    <dgm:cxn modelId="{1C6549E4-0C40-4692-AD88-4D5A17180FA9}" type="presParOf" srcId="{A82DBB13-E78A-4AB9-A58F-C3C74FB59AA8}" destId="{FACB97EC-584A-4CA0-87A3-FE6E277E76ED}" srcOrd="1" destOrd="0" presId="urn:microsoft.com/office/officeart/2005/8/layout/pictureOrgChart+Icon"/>
    <dgm:cxn modelId="{351D19A1-9209-40A9-A701-2574EB21FD4D}" type="presParOf" srcId="{A82DBB13-E78A-4AB9-A58F-C3C74FB59AA8}" destId="{172E4B02-B3F4-4218-83B0-3C0D74E5B648}" srcOrd="2" destOrd="0" presId="urn:microsoft.com/office/officeart/2005/8/layout/pictureOrgChart+Icon"/>
    <dgm:cxn modelId="{A1F7804E-0223-4B92-917E-E9725538B82D}" type="presParOf" srcId="{A1121FAB-15B3-4B1D-9C61-406512EB14B1}" destId="{1FF6C880-D6CD-440F-9C24-897865677944}" srcOrd="6" destOrd="0" presId="urn:microsoft.com/office/officeart/2005/8/layout/pictureOrgChart+Icon"/>
    <dgm:cxn modelId="{73351892-F66A-4C39-9CAE-EA95E2CFA9BA}" type="presParOf" srcId="{A1121FAB-15B3-4B1D-9C61-406512EB14B1}" destId="{02D5E518-BD20-478B-A372-841F23292E43}" srcOrd="7" destOrd="0" presId="urn:microsoft.com/office/officeart/2005/8/layout/pictureOrgChart+Icon"/>
    <dgm:cxn modelId="{96A008A1-FE99-4070-BA1E-87043F000BE7}" type="presParOf" srcId="{02D5E518-BD20-478B-A372-841F23292E43}" destId="{997B2A06-31A3-4C0B-A343-F4E27CE26EB9}" srcOrd="0" destOrd="0" presId="urn:microsoft.com/office/officeart/2005/8/layout/pictureOrgChart+Icon"/>
    <dgm:cxn modelId="{E8B60308-B113-4C30-A173-F7E3D7CACDE1}" type="presParOf" srcId="{997B2A06-31A3-4C0B-A343-F4E27CE26EB9}" destId="{6EA9E9FA-AF6C-4D9C-9F57-BAC66162B07F}" srcOrd="0" destOrd="0" presId="urn:microsoft.com/office/officeart/2005/8/layout/pictureOrgChart+Icon"/>
    <dgm:cxn modelId="{F678462A-644D-4935-9CB8-6EDCC80FD42A}" type="presParOf" srcId="{997B2A06-31A3-4C0B-A343-F4E27CE26EB9}" destId="{CB91936D-AC11-4D29-A737-BE053AAC8CE7}" srcOrd="1" destOrd="0" presId="urn:microsoft.com/office/officeart/2005/8/layout/pictureOrgChart+Icon"/>
    <dgm:cxn modelId="{12F58717-6F77-45A7-A25E-AA52B0FF59FA}" type="presParOf" srcId="{997B2A06-31A3-4C0B-A343-F4E27CE26EB9}" destId="{826A0941-4B25-4FBC-BA7B-65E4E3151D30}" srcOrd="2" destOrd="0" presId="urn:microsoft.com/office/officeart/2005/8/layout/pictureOrgChart+Icon"/>
    <dgm:cxn modelId="{590C0D5A-50C5-40B5-8030-D19F2AB8EFE2}" type="presParOf" srcId="{02D5E518-BD20-478B-A372-841F23292E43}" destId="{AA186342-FAF0-46D8-B052-FF47DD5C0AEB}" srcOrd="1" destOrd="0" presId="urn:microsoft.com/office/officeart/2005/8/layout/pictureOrgChart+Icon"/>
    <dgm:cxn modelId="{6C1E46C1-1892-4643-8E45-7B64FED8ABCE}" type="presParOf" srcId="{02D5E518-BD20-478B-A372-841F23292E43}" destId="{59A79E3A-8755-4DAB-99E0-177B5E995DB5}" srcOrd="2" destOrd="0" presId="urn:microsoft.com/office/officeart/2005/8/layout/pictureOrgChart+Icon"/>
    <dgm:cxn modelId="{294882BF-9B9D-4CE8-8249-B46E8BE19718}" type="presParOf" srcId="{A1121FAB-15B3-4B1D-9C61-406512EB14B1}" destId="{3B4297A5-1237-45D2-B327-93D6FA1C4EC9}" srcOrd="8" destOrd="0" presId="urn:microsoft.com/office/officeart/2005/8/layout/pictureOrgChart+Icon"/>
    <dgm:cxn modelId="{7B9C0E2E-F776-482E-96A3-53F14DB78A70}" type="presParOf" srcId="{A1121FAB-15B3-4B1D-9C61-406512EB14B1}" destId="{46C0CD41-ED14-4345-8FA8-8B21C71EAC5D}" srcOrd="9" destOrd="0" presId="urn:microsoft.com/office/officeart/2005/8/layout/pictureOrgChart+Icon"/>
    <dgm:cxn modelId="{4BF2B1B7-EC2C-4253-ADCB-C8621B6987A4}" type="presParOf" srcId="{46C0CD41-ED14-4345-8FA8-8B21C71EAC5D}" destId="{6520F695-3456-4732-859C-7CFD33FBDF6A}" srcOrd="0" destOrd="0" presId="urn:microsoft.com/office/officeart/2005/8/layout/pictureOrgChart+Icon"/>
    <dgm:cxn modelId="{6AF8EF4F-E74E-43DF-9B8D-B1CF963A47F1}" type="presParOf" srcId="{6520F695-3456-4732-859C-7CFD33FBDF6A}" destId="{EE297A29-F5D6-4ABB-8888-E1D42DAA0677}" srcOrd="0" destOrd="0" presId="urn:microsoft.com/office/officeart/2005/8/layout/pictureOrgChart+Icon"/>
    <dgm:cxn modelId="{702A25B3-10FF-4C0B-9C1F-00E3EFAD193F}" type="presParOf" srcId="{6520F695-3456-4732-859C-7CFD33FBDF6A}" destId="{AD5FCEAC-5C04-4AF8-A6E8-5AC29B2BA1AD}" srcOrd="1" destOrd="0" presId="urn:microsoft.com/office/officeart/2005/8/layout/pictureOrgChart+Icon"/>
    <dgm:cxn modelId="{DC98A0B6-8377-498C-88F8-A503F0DBD081}" type="presParOf" srcId="{6520F695-3456-4732-859C-7CFD33FBDF6A}" destId="{4CDD6CF5-B461-4918-9B3B-E4D99F0BF642}" srcOrd="2" destOrd="0" presId="urn:microsoft.com/office/officeart/2005/8/layout/pictureOrgChart+Icon"/>
    <dgm:cxn modelId="{AEE496BD-6E35-4BD4-B88D-B7652991D847}" type="presParOf" srcId="{46C0CD41-ED14-4345-8FA8-8B21C71EAC5D}" destId="{4876A9D2-93C0-4BA8-B597-8EC55677668A}" srcOrd="1" destOrd="0" presId="urn:microsoft.com/office/officeart/2005/8/layout/pictureOrgChart+Icon"/>
    <dgm:cxn modelId="{5520B182-AE5A-4857-A510-5CB10E910D29}" type="presParOf" srcId="{46C0CD41-ED14-4345-8FA8-8B21C71EAC5D}" destId="{3B670D7A-1BB8-4349-83A7-DAC801AA012E}" srcOrd="2" destOrd="0" presId="urn:microsoft.com/office/officeart/2005/8/layout/pictureOrgChart+Icon"/>
    <dgm:cxn modelId="{DAC39E48-A4F1-4C0A-B6B2-B8E23982CA1A}" type="presParOf" srcId="{A1121FAB-15B3-4B1D-9C61-406512EB14B1}" destId="{0E194F18-311D-46CA-83F1-1606922FA4E5}" srcOrd="10" destOrd="0" presId="urn:microsoft.com/office/officeart/2005/8/layout/pictureOrgChart+Icon"/>
    <dgm:cxn modelId="{B7C311E6-F4F8-480D-A736-9498F2C61DB8}" type="presParOf" srcId="{A1121FAB-15B3-4B1D-9C61-406512EB14B1}" destId="{B85885FE-317B-40AD-8627-1874C597D632}" srcOrd="11" destOrd="0" presId="urn:microsoft.com/office/officeart/2005/8/layout/pictureOrgChart+Icon"/>
    <dgm:cxn modelId="{257F9E2B-1E2D-46AF-ABB7-14678B511C3A}" type="presParOf" srcId="{B85885FE-317B-40AD-8627-1874C597D632}" destId="{671A4AA2-3FC0-4DAD-B5C4-732F442EB37A}" srcOrd="0" destOrd="0" presId="urn:microsoft.com/office/officeart/2005/8/layout/pictureOrgChart+Icon"/>
    <dgm:cxn modelId="{1E02AD59-0EE4-4217-8FBD-2CA073C4D1D1}" type="presParOf" srcId="{671A4AA2-3FC0-4DAD-B5C4-732F442EB37A}" destId="{2F635ADB-F373-4D28-B776-DEFB850D96E0}" srcOrd="0" destOrd="0" presId="urn:microsoft.com/office/officeart/2005/8/layout/pictureOrgChart+Icon"/>
    <dgm:cxn modelId="{A0AE3B7D-9DAD-4012-A6F5-F5117863190D}" type="presParOf" srcId="{671A4AA2-3FC0-4DAD-B5C4-732F442EB37A}" destId="{292D0359-7900-43C3-AECE-62481099ADA6}" srcOrd="1" destOrd="0" presId="urn:microsoft.com/office/officeart/2005/8/layout/pictureOrgChart+Icon"/>
    <dgm:cxn modelId="{E98BE370-119E-4CB7-9625-55B8888896DA}" type="presParOf" srcId="{671A4AA2-3FC0-4DAD-B5C4-732F442EB37A}" destId="{9C2C88D9-B7C5-47BE-8A40-6DCD6EAC2D6B}" srcOrd="2" destOrd="0" presId="urn:microsoft.com/office/officeart/2005/8/layout/pictureOrgChart+Icon"/>
    <dgm:cxn modelId="{039551BD-8732-47EB-9C25-B3DCF12CCF60}" type="presParOf" srcId="{B85885FE-317B-40AD-8627-1874C597D632}" destId="{9144104B-4E93-4AEF-B4C7-1D88B4956A2E}" srcOrd="1" destOrd="0" presId="urn:microsoft.com/office/officeart/2005/8/layout/pictureOrgChart+Icon"/>
    <dgm:cxn modelId="{4FA89638-5330-4965-BE1F-EA3DD93F7898}" type="presParOf" srcId="{B85885FE-317B-40AD-8627-1874C597D632}" destId="{34AD13FE-A965-4449-ACFF-5EFD01917D74}" srcOrd="2" destOrd="0" presId="urn:microsoft.com/office/officeart/2005/8/layout/pictureOrgChart+Icon"/>
    <dgm:cxn modelId="{F02C1121-78AD-4E93-A0CC-9589BAE16101}" type="presParOf" srcId="{6B37BE85-776F-43CA-AD1E-D8E18BFE8EC8}" destId="{9610B6D3-085E-4C91-AE08-9587E367B9F0}" srcOrd="2" destOrd="0" presId="urn:microsoft.com/office/officeart/2005/8/layout/pictureOrgChart+Icon"/>
    <dgm:cxn modelId="{5EFE4008-7AD4-4F00-B05A-5ACCDD75593E}" type="presParOf" srcId="{479C2DDF-9D6E-4B19-9158-353BA77FC632}" destId="{FFBC1FE5-74EA-4B5B-A30E-635DBE5A7CDD}" srcOrd="2" destOrd="0" presId="urn:microsoft.com/office/officeart/2005/8/layout/pictureOrgChart+Icon"/>
    <dgm:cxn modelId="{100003F1-F6F1-4757-B90F-6C2D412BAF86}" type="presParOf" srcId="{479C2DDF-9D6E-4B19-9158-353BA77FC632}" destId="{7878329B-CD20-4766-9309-ADF1F79EF20E}" srcOrd="3" destOrd="0" presId="urn:microsoft.com/office/officeart/2005/8/layout/pictureOrgChart+Icon"/>
    <dgm:cxn modelId="{EFA9F33F-2209-49BC-B93E-DF72043B04CE}" type="presParOf" srcId="{7878329B-CD20-4766-9309-ADF1F79EF20E}" destId="{94910B12-5F58-4A07-8219-CD8A1FDBEB86}" srcOrd="0" destOrd="0" presId="urn:microsoft.com/office/officeart/2005/8/layout/pictureOrgChart+Icon"/>
    <dgm:cxn modelId="{48C7AB4C-B074-4D50-830E-739E8573C095}" type="presParOf" srcId="{94910B12-5F58-4A07-8219-CD8A1FDBEB86}" destId="{659D21F7-9B17-4D1E-A9E2-6B47900EBDC1}" srcOrd="0" destOrd="0" presId="urn:microsoft.com/office/officeart/2005/8/layout/pictureOrgChart+Icon"/>
    <dgm:cxn modelId="{8DAB453A-4338-46C9-A92F-9E76CBE73F66}" type="presParOf" srcId="{94910B12-5F58-4A07-8219-CD8A1FDBEB86}" destId="{7E0F4CC2-8E41-4A93-9930-A643D8C86F59}" srcOrd="1" destOrd="0" presId="urn:microsoft.com/office/officeart/2005/8/layout/pictureOrgChart+Icon"/>
    <dgm:cxn modelId="{2FB82DED-A62D-4F35-B5CD-9FBADDA20062}" type="presParOf" srcId="{94910B12-5F58-4A07-8219-CD8A1FDBEB86}" destId="{8DA0EFE6-047B-45BE-B806-4AF064703A3F}" srcOrd="2" destOrd="0" presId="urn:microsoft.com/office/officeart/2005/8/layout/pictureOrgChart+Icon"/>
    <dgm:cxn modelId="{E3742A52-DA54-4DBC-90F6-E238397063D7}" type="presParOf" srcId="{7878329B-CD20-4766-9309-ADF1F79EF20E}" destId="{328E4AFA-3662-4E90-B744-C48582BC451E}" srcOrd="1" destOrd="0" presId="urn:microsoft.com/office/officeart/2005/8/layout/pictureOrgChart+Icon"/>
    <dgm:cxn modelId="{DE63799A-2752-4535-B743-5D017AB76642}" type="presParOf" srcId="{328E4AFA-3662-4E90-B744-C48582BC451E}" destId="{9B51D782-3B37-4703-80B0-916899DF8142}" srcOrd="0" destOrd="0" presId="urn:microsoft.com/office/officeart/2005/8/layout/pictureOrgChart+Icon"/>
    <dgm:cxn modelId="{BEA8849E-E880-4DA7-B65A-F6EBB95BB7C7}" type="presParOf" srcId="{328E4AFA-3662-4E90-B744-C48582BC451E}" destId="{9AB10A8F-B7CD-41FA-BD22-A35B6FD1151C}" srcOrd="1" destOrd="0" presId="urn:microsoft.com/office/officeart/2005/8/layout/pictureOrgChart+Icon"/>
    <dgm:cxn modelId="{CCD97FC7-5286-4051-8D9C-64AB8AE7AF29}" type="presParOf" srcId="{9AB10A8F-B7CD-41FA-BD22-A35B6FD1151C}" destId="{0E4AEF74-EB9E-46DB-A5E4-07F7CF6FCB5C}" srcOrd="0" destOrd="0" presId="urn:microsoft.com/office/officeart/2005/8/layout/pictureOrgChart+Icon"/>
    <dgm:cxn modelId="{6F7FB7FF-FFB8-4BAA-A934-5E28B002AFF8}" type="presParOf" srcId="{0E4AEF74-EB9E-46DB-A5E4-07F7CF6FCB5C}" destId="{48B543BA-3818-4F77-B80C-3B0080E895B7}" srcOrd="0" destOrd="0" presId="urn:microsoft.com/office/officeart/2005/8/layout/pictureOrgChart+Icon"/>
    <dgm:cxn modelId="{4FB04A59-C2A8-4181-98F1-D5585AA7AA0D}" type="presParOf" srcId="{0E4AEF74-EB9E-46DB-A5E4-07F7CF6FCB5C}" destId="{E9A504FF-592B-430D-A61C-9BF2AD44B03E}" srcOrd="1" destOrd="0" presId="urn:microsoft.com/office/officeart/2005/8/layout/pictureOrgChart+Icon"/>
    <dgm:cxn modelId="{C47063B1-5A32-4547-9008-D9785C88C7CB}" type="presParOf" srcId="{0E4AEF74-EB9E-46DB-A5E4-07F7CF6FCB5C}" destId="{BC419072-E4A4-4D80-AE3A-945D2C8CDCEF}" srcOrd="2" destOrd="0" presId="urn:microsoft.com/office/officeart/2005/8/layout/pictureOrgChart+Icon"/>
    <dgm:cxn modelId="{D27E4B55-275F-4F96-9EB7-6B96BB2F8DB8}" type="presParOf" srcId="{9AB10A8F-B7CD-41FA-BD22-A35B6FD1151C}" destId="{A4EF6291-9618-4A51-B2A7-82ABDA02F9FB}" srcOrd="1" destOrd="0" presId="urn:microsoft.com/office/officeart/2005/8/layout/pictureOrgChart+Icon"/>
    <dgm:cxn modelId="{91692951-CE91-44D9-88D0-5E79D120F5FF}" type="presParOf" srcId="{9AB10A8F-B7CD-41FA-BD22-A35B6FD1151C}" destId="{23F9D8AA-61AD-4522-BF60-B2371298B03C}" srcOrd="2" destOrd="0" presId="urn:microsoft.com/office/officeart/2005/8/layout/pictureOrgChart+Icon"/>
    <dgm:cxn modelId="{F728A886-F082-4500-8BEB-242D5F8EBC55}" type="presParOf" srcId="{328E4AFA-3662-4E90-B744-C48582BC451E}" destId="{76013138-3D4A-4AFB-B80F-AE9283C3F29F}" srcOrd="2" destOrd="0" presId="urn:microsoft.com/office/officeart/2005/8/layout/pictureOrgChart+Icon"/>
    <dgm:cxn modelId="{BC075689-D904-471A-B664-66C88B0943ED}" type="presParOf" srcId="{328E4AFA-3662-4E90-B744-C48582BC451E}" destId="{5E2B35D9-6BC0-4AEB-8AC1-D5E5BFDDACB1}" srcOrd="3" destOrd="0" presId="urn:microsoft.com/office/officeart/2005/8/layout/pictureOrgChart+Icon"/>
    <dgm:cxn modelId="{C8133618-66C2-4444-969C-F55D9FE0DD1F}" type="presParOf" srcId="{5E2B35D9-6BC0-4AEB-8AC1-D5E5BFDDACB1}" destId="{A8892352-1F53-4680-A183-0DC5B4F1C2D1}" srcOrd="0" destOrd="0" presId="urn:microsoft.com/office/officeart/2005/8/layout/pictureOrgChart+Icon"/>
    <dgm:cxn modelId="{19911FF4-2E02-4E89-ABBB-6A330BE18F84}" type="presParOf" srcId="{A8892352-1F53-4680-A183-0DC5B4F1C2D1}" destId="{A176D7E5-B4EF-4BE3-A1EB-4C0B111DA9AA}" srcOrd="0" destOrd="0" presId="urn:microsoft.com/office/officeart/2005/8/layout/pictureOrgChart+Icon"/>
    <dgm:cxn modelId="{C5657491-ABBA-415B-B155-FF277E3741DD}" type="presParOf" srcId="{A8892352-1F53-4680-A183-0DC5B4F1C2D1}" destId="{C92436B8-C7B7-432A-81ED-173811E6E731}" srcOrd="1" destOrd="0" presId="urn:microsoft.com/office/officeart/2005/8/layout/pictureOrgChart+Icon"/>
    <dgm:cxn modelId="{4F34D1C3-9AC4-45D7-8F4D-EAE05100CE7F}" type="presParOf" srcId="{A8892352-1F53-4680-A183-0DC5B4F1C2D1}" destId="{6D1E6495-54DB-4BC3-809A-7292A5484AF5}" srcOrd="2" destOrd="0" presId="urn:microsoft.com/office/officeart/2005/8/layout/pictureOrgChart+Icon"/>
    <dgm:cxn modelId="{553C0D31-CFEB-4587-87A4-D9D5CFB484C0}" type="presParOf" srcId="{5E2B35D9-6BC0-4AEB-8AC1-D5E5BFDDACB1}" destId="{ACAE1C68-E08C-44D8-8D95-A7E48ABBA18C}" srcOrd="1" destOrd="0" presId="urn:microsoft.com/office/officeart/2005/8/layout/pictureOrgChart+Icon"/>
    <dgm:cxn modelId="{3C323569-A34E-4C08-9F86-5372CAD2A980}" type="presParOf" srcId="{5E2B35D9-6BC0-4AEB-8AC1-D5E5BFDDACB1}" destId="{131A5DF0-702D-479E-86E6-034CCA2BC476}" srcOrd="2" destOrd="0" presId="urn:microsoft.com/office/officeart/2005/8/layout/pictureOrgChart+Icon"/>
    <dgm:cxn modelId="{1FA94F68-2CD1-4D6B-A5AB-780B48D46C0F}" type="presParOf" srcId="{328E4AFA-3662-4E90-B744-C48582BC451E}" destId="{33244B24-7D20-4BAC-B578-67E31EBCBC12}" srcOrd="4" destOrd="0" presId="urn:microsoft.com/office/officeart/2005/8/layout/pictureOrgChart+Icon"/>
    <dgm:cxn modelId="{05F1C93B-19F3-467A-8172-9D38390D2989}" type="presParOf" srcId="{328E4AFA-3662-4E90-B744-C48582BC451E}" destId="{3D0FBB85-5F91-4991-B2F6-C4866D60D83A}" srcOrd="5" destOrd="0" presId="urn:microsoft.com/office/officeart/2005/8/layout/pictureOrgChart+Icon"/>
    <dgm:cxn modelId="{B7F85B62-D411-4F75-A6C8-E62DCCCFDB65}" type="presParOf" srcId="{3D0FBB85-5F91-4991-B2F6-C4866D60D83A}" destId="{9B6B2CBB-76A1-4B1A-9CEB-32FBE79F710D}" srcOrd="0" destOrd="0" presId="urn:microsoft.com/office/officeart/2005/8/layout/pictureOrgChart+Icon"/>
    <dgm:cxn modelId="{75E94875-4A86-4CBB-8669-931D9E6D7E2D}" type="presParOf" srcId="{9B6B2CBB-76A1-4B1A-9CEB-32FBE79F710D}" destId="{4ECF8E63-2F1C-4F49-9526-9CBC325BB328}" srcOrd="0" destOrd="0" presId="urn:microsoft.com/office/officeart/2005/8/layout/pictureOrgChart+Icon"/>
    <dgm:cxn modelId="{65EC60C3-41CC-404C-9BF9-CF467F17ABE6}" type="presParOf" srcId="{9B6B2CBB-76A1-4B1A-9CEB-32FBE79F710D}" destId="{CEC262D3-2A16-4AC0-8318-90ADD7BB7F1B}" srcOrd="1" destOrd="0" presId="urn:microsoft.com/office/officeart/2005/8/layout/pictureOrgChart+Icon"/>
    <dgm:cxn modelId="{7F349A7C-8233-49DB-A1F6-740A5433AB31}" type="presParOf" srcId="{9B6B2CBB-76A1-4B1A-9CEB-32FBE79F710D}" destId="{4CFA86AB-7A39-44A8-B601-1A5B5FAF9462}" srcOrd="2" destOrd="0" presId="urn:microsoft.com/office/officeart/2005/8/layout/pictureOrgChart+Icon"/>
    <dgm:cxn modelId="{453C60A8-3905-4D05-99EA-1B3041D31345}" type="presParOf" srcId="{3D0FBB85-5F91-4991-B2F6-C4866D60D83A}" destId="{8D9080EF-AC45-4CF9-8E57-972C58B81E67}" srcOrd="1" destOrd="0" presId="urn:microsoft.com/office/officeart/2005/8/layout/pictureOrgChart+Icon"/>
    <dgm:cxn modelId="{44623E9D-AE84-4EC7-A64D-D1FCCD9472E8}" type="presParOf" srcId="{3D0FBB85-5F91-4991-B2F6-C4866D60D83A}" destId="{E06187DF-E6A5-4A03-9595-4A245D96A938}" srcOrd="2" destOrd="0" presId="urn:microsoft.com/office/officeart/2005/8/layout/pictureOrgChart+Icon"/>
    <dgm:cxn modelId="{D5C35C71-57BB-496F-AE9D-A93180EB2DB0}" type="presParOf" srcId="{328E4AFA-3662-4E90-B744-C48582BC451E}" destId="{41403F2F-CBA2-47E2-9F86-8DB54A5A6F8A}" srcOrd="6" destOrd="0" presId="urn:microsoft.com/office/officeart/2005/8/layout/pictureOrgChart+Icon"/>
    <dgm:cxn modelId="{B34D982A-A0F1-40C8-9ECF-FFD1B86D4824}" type="presParOf" srcId="{328E4AFA-3662-4E90-B744-C48582BC451E}" destId="{8A411FD8-F064-4158-A135-17173CC5A87B}" srcOrd="7" destOrd="0" presId="urn:microsoft.com/office/officeart/2005/8/layout/pictureOrgChart+Icon"/>
    <dgm:cxn modelId="{A00840C3-8EB3-423A-92CF-BF323A0D96A8}" type="presParOf" srcId="{8A411FD8-F064-4158-A135-17173CC5A87B}" destId="{3AD065AB-E6D0-4517-99B0-18231738DFD5}" srcOrd="0" destOrd="0" presId="urn:microsoft.com/office/officeart/2005/8/layout/pictureOrgChart+Icon"/>
    <dgm:cxn modelId="{2DEF8F6F-6ED9-4913-B3AB-371686AC39F3}" type="presParOf" srcId="{3AD065AB-E6D0-4517-99B0-18231738DFD5}" destId="{CAC7E5DF-99C1-4458-A1CD-F462D296CC29}" srcOrd="0" destOrd="0" presId="urn:microsoft.com/office/officeart/2005/8/layout/pictureOrgChart+Icon"/>
    <dgm:cxn modelId="{37E7F576-EA42-4391-9403-E1D464D11950}" type="presParOf" srcId="{3AD065AB-E6D0-4517-99B0-18231738DFD5}" destId="{4D5C4B24-48F2-4D41-BB3A-BF9FF95C406F}" srcOrd="1" destOrd="0" presId="urn:microsoft.com/office/officeart/2005/8/layout/pictureOrgChart+Icon"/>
    <dgm:cxn modelId="{DBAE2B55-E533-4F81-BD6B-F68EEF7481FD}" type="presParOf" srcId="{3AD065AB-E6D0-4517-99B0-18231738DFD5}" destId="{14C8CC1C-4EDC-4A77-971B-C5E13E648ABF}" srcOrd="2" destOrd="0" presId="urn:microsoft.com/office/officeart/2005/8/layout/pictureOrgChart+Icon"/>
    <dgm:cxn modelId="{32C71CC0-49B1-44E0-B1F7-7B94787F040A}" type="presParOf" srcId="{8A411FD8-F064-4158-A135-17173CC5A87B}" destId="{E7AA6605-7B96-41E9-86E6-A16C1DE95252}" srcOrd="1" destOrd="0" presId="urn:microsoft.com/office/officeart/2005/8/layout/pictureOrgChart+Icon"/>
    <dgm:cxn modelId="{8CD86AFD-3A93-4F04-9011-3D1E84E38508}" type="presParOf" srcId="{8A411FD8-F064-4158-A135-17173CC5A87B}" destId="{6ACD189A-1F48-431D-86E4-C2D1A6EFC791}" srcOrd="2" destOrd="0" presId="urn:microsoft.com/office/officeart/2005/8/layout/pictureOrgChart+Icon"/>
    <dgm:cxn modelId="{6C89E710-02AB-4A81-AE28-5E39A991024D}" type="presParOf" srcId="{328E4AFA-3662-4E90-B744-C48582BC451E}" destId="{B7EFCA7B-9D86-4FCB-8EFC-3347D6FC5A80}" srcOrd="8" destOrd="0" presId="urn:microsoft.com/office/officeart/2005/8/layout/pictureOrgChart+Icon"/>
    <dgm:cxn modelId="{5D4264F5-00FC-4186-993D-547C33B7786D}" type="presParOf" srcId="{328E4AFA-3662-4E90-B744-C48582BC451E}" destId="{3CA20043-05C5-484E-8DDD-925BDAF0C5A4}" srcOrd="9" destOrd="0" presId="urn:microsoft.com/office/officeart/2005/8/layout/pictureOrgChart+Icon"/>
    <dgm:cxn modelId="{7787E31D-D7E9-418A-8B12-9978AEC0F142}" type="presParOf" srcId="{3CA20043-05C5-484E-8DDD-925BDAF0C5A4}" destId="{3A87C955-F114-4275-B57B-9A91D6590CC0}" srcOrd="0" destOrd="0" presId="urn:microsoft.com/office/officeart/2005/8/layout/pictureOrgChart+Icon"/>
    <dgm:cxn modelId="{DAF61375-846B-4443-A571-676D341FF3B6}" type="presParOf" srcId="{3A87C955-F114-4275-B57B-9A91D6590CC0}" destId="{0B9396A2-9EA1-418B-9235-1857729FAA5B}" srcOrd="0" destOrd="0" presId="urn:microsoft.com/office/officeart/2005/8/layout/pictureOrgChart+Icon"/>
    <dgm:cxn modelId="{AA915319-CBC1-4788-86DE-AC6707B2006E}" type="presParOf" srcId="{3A87C955-F114-4275-B57B-9A91D6590CC0}" destId="{3114C79F-E7F6-4AC4-9F50-5FC4A1E8C76B}" srcOrd="1" destOrd="0" presId="urn:microsoft.com/office/officeart/2005/8/layout/pictureOrgChart+Icon"/>
    <dgm:cxn modelId="{7F2FCDC0-BBF3-4A08-98DE-097D5618342A}" type="presParOf" srcId="{3A87C955-F114-4275-B57B-9A91D6590CC0}" destId="{E36CFE23-B32F-447C-9171-CB912394629E}" srcOrd="2" destOrd="0" presId="urn:microsoft.com/office/officeart/2005/8/layout/pictureOrgChart+Icon"/>
    <dgm:cxn modelId="{0707EDA2-3EE8-4A8C-A733-F0F5AE7E4D80}" type="presParOf" srcId="{3CA20043-05C5-484E-8DDD-925BDAF0C5A4}" destId="{A7B07CCA-8675-4BF1-8D21-FEFC56422BD7}" srcOrd="1" destOrd="0" presId="urn:microsoft.com/office/officeart/2005/8/layout/pictureOrgChart+Icon"/>
    <dgm:cxn modelId="{AD712823-9CFA-443F-9BF8-EDC7A55DA771}" type="presParOf" srcId="{3CA20043-05C5-484E-8DDD-925BDAF0C5A4}" destId="{18DA7419-AA6E-4801-A200-9B6DD55BF22F}" srcOrd="2" destOrd="0" presId="urn:microsoft.com/office/officeart/2005/8/layout/pictureOrgChart+Icon"/>
    <dgm:cxn modelId="{C0BDCD28-DC6A-46B4-9026-01F44FCC5118}" type="presParOf" srcId="{328E4AFA-3662-4E90-B744-C48582BC451E}" destId="{818591E3-ED14-43AF-8616-DB4A2546EA84}" srcOrd="10" destOrd="0" presId="urn:microsoft.com/office/officeart/2005/8/layout/pictureOrgChart+Icon"/>
    <dgm:cxn modelId="{C676CB3B-A98F-4F98-A6DD-69D6FD14F151}" type="presParOf" srcId="{328E4AFA-3662-4E90-B744-C48582BC451E}" destId="{16FC0398-8E66-4E0B-BED0-108F7F562247}" srcOrd="11" destOrd="0" presId="urn:microsoft.com/office/officeart/2005/8/layout/pictureOrgChart+Icon"/>
    <dgm:cxn modelId="{0D87C368-AF73-419C-8C4E-109A4FA89E65}" type="presParOf" srcId="{16FC0398-8E66-4E0B-BED0-108F7F562247}" destId="{A39F8B8D-AD08-4E09-9A13-326EEC7CDFCA}" srcOrd="0" destOrd="0" presId="urn:microsoft.com/office/officeart/2005/8/layout/pictureOrgChart+Icon"/>
    <dgm:cxn modelId="{6537FAED-BF82-4475-8756-05896DB5EC85}" type="presParOf" srcId="{A39F8B8D-AD08-4E09-9A13-326EEC7CDFCA}" destId="{AAC98843-F599-4A07-A006-E5213552687F}" srcOrd="0" destOrd="0" presId="urn:microsoft.com/office/officeart/2005/8/layout/pictureOrgChart+Icon"/>
    <dgm:cxn modelId="{CE1745A6-B097-4CDC-B23D-C85ACD542214}" type="presParOf" srcId="{A39F8B8D-AD08-4E09-9A13-326EEC7CDFCA}" destId="{DB67C9DE-6553-4D4D-9B3D-8F806558DC2E}" srcOrd="1" destOrd="0" presId="urn:microsoft.com/office/officeart/2005/8/layout/pictureOrgChart+Icon"/>
    <dgm:cxn modelId="{6B1D168F-C5E7-41F6-B5C4-F66B1C30D250}" type="presParOf" srcId="{A39F8B8D-AD08-4E09-9A13-326EEC7CDFCA}" destId="{97547FAF-F679-4A49-BB95-25B11168B742}" srcOrd="2" destOrd="0" presId="urn:microsoft.com/office/officeart/2005/8/layout/pictureOrgChart+Icon"/>
    <dgm:cxn modelId="{B157EC74-CB87-40B4-8211-5871FAEF3A8F}" type="presParOf" srcId="{16FC0398-8E66-4E0B-BED0-108F7F562247}" destId="{2529EAC7-4EA6-400A-B073-5B553710C0F1}" srcOrd="1" destOrd="0" presId="urn:microsoft.com/office/officeart/2005/8/layout/pictureOrgChart+Icon"/>
    <dgm:cxn modelId="{6E80BC2F-5A52-4B6F-AAF2-E414D26F0DB1}" type="presParOf" srcId="{16FC0398-8E66-4E0B-BED0-108F7F562247}" destId="{D9F1CFBA-01E0-4B83-9DEA-2F68B253573E}" srcOrd="2" destOrd="0" presId="urn:microsoft.com/office/officeart/2005/8/layout/pictureOrgChart+Icon"/>
    <dgm:cxn modelId="{76C01AB5-B67C-48AD-8204-9DDDB57A0320}" type="presParOf" srcId="{7878329B-CD20-4766-9309-ADF1F79EF20E}" destId="{C2154EF2-9B01-4BA8-8BF6-68E50AE376B5}" srcOrd="2" destOrd="0" presId="urn:microsoft.com/office/officeart/2005/8/layout/pictureOrgChart+Icon"/>
    <dgm:cxn modelId="{3FB7168A-A87D-4A01-8249-BCCCB9047A57}" type="presParOf" srcId="{A66DE3D4-55AB-4399-BA42-9AD1882E509B}" destId="{62C7F4FE-7A67-4B77-A75D-22A5A3CE8F93}" srcOrd="2" destOrd="0" presId="urn:microsoft.com/office/officeart/2005/8/layout/pictureOrgChart+Icon"/>
    <dgm:cxn modelId="{1B5160AC-B586-4305-88F7-32DE518FD40A}" type="presParOf" srcId="{62C7F4FE-7A67-4B77-A75D-22A5A3CE8F93}" destId="{61012A0A-F063-40FA-894C-4C0770E5AED6}" srcOrd="0" destOrd="0" presId="urn:microsoft.com/office/officeart/2005/8/layout/pictureOrgChart+Icon"/>
    <dgm:cxn modelId="{59B48431-DE93-43E8-AFB8-3C38B2262F3F}" type="presParOf" srcId="{62C7F4FE-7A67-4B77-A75D-22A5A3CE8F93}" destId="{BA408C8B-1895-42B2-A258-44C64BB5D6EB}" srcOrd="1" destOrd="0" presId="urn:microsoft.com/office/officeart/2005/8/layout/pictureOrgChart+Icon"/>
    <dgm:cxn modelId="{9A7A36BA-D1AC-403A-9DEC-599BE8C403C7}" type="presParOf" srcId="{BA408C8B-1895-42B2-A258-44C64BB5D6EB}" destId="{FD168F72-CC6E-46AF-AAF8-D4D3993139BF}" srcOrd="0" destOrd="0" presId="urn:microsoft.com/office/officeart/2005/8/layout/pictureOrgChart+Icon"/>
    <dgm:cxn modelId="{93B7277E-446E-4ECE-BAF9-A04760279120}" type="presParOf" srcId="{FD168F72-CC6E-46AF-AAF8-D4D3993139BF}" destId="{04BC64BA-3834-4069-A992-B127004BF8E7}" srcOrd="0" destOrd="0" presId="urn:microsoft.com/office/officeart/2005/8/layout/pictureOrgChart+Icon"/>
    <dgm:cxn modelId="{B0487897-EFC1-4169-B060-31691EF23D10}" type="presParOf" srcId="{FD168F72-CC6E-46AF-AAF8-D4D3993139BF}" destId="{85F69438-CA3B-47E0-A4BA-60C1576B8CDA}" srcOrd="1" destOrd="0" presId="urn:microsoft.com/office/officeart/2005/8/layout/pictureOrgChart+Icon"/>
    <dgm:cxn modelId="{9F83DC8D-EDD4-43D0-B8D7-A0DE52BE871C}" type="presParOf" srcId="{FD168F72-CC6E-46AF-AAF8-D4D3993139BF}" destId="{555091BA-25BA-4214-8189-48424D091F25}" srcOrd="2" destOrd="0" presId="urn:microsoft.com/office/officeart/2005/8/layout/pictureOrgChart+Icon"/>
    <dgm:cxn modelId="{CDDE5961-11F7-4091-84AA-70DD6FB4EAF7}" type="presParOf" srcId="{BA408C8B-1895-42B2-A258-44C64BB5D6EB}" destId="{7C1E1565-854C-4FA3-9030-3AC8BB4167AC}" srcOrd="1" destOrd="0" presId="urn:microsoft.com/office/officeart/2005/8/layout/pictureOrgChart+Icon"/>
    <dgm:cxn modelId="{E50F2695-35B3-4F2B-AA8D-FAF064547AB2}" type="presParOf" srcId="{BA408C8B-1895-42B2-A258-44C64BB5D6EB}" destId="{5D9F4BAE-90F0-46B5-98E9-A455C6913F41}" srcOrd="2" destOrd="0" presId="urn:microsoft.com/office/officeart/2005/8/layout/pictureOrgChart+Icon"/>
    <dgm:cxn modelId="{555CB17C-588D-4B90-98F7-BC95CAA2294C}" type="presParOf" srcId="{62C7F4FE-7A67-4B77-A75D-22A5A3CE8F93}" destId="{D688EF88-5780-451E-9620-DA5D0D1F925A}" srcOrd="2" destOrd="0" presId="urn:microsoft.com/office/officeart/2005/8/layout/pictureOrgChart+Icon"/>
    <dgm:cxn modelId="{58F5D2EF-1370-4364-B6A3-EA35BCEF773B}" type="presParOf" srcId="{62C7F4FE-7A67-4B77-A75D-22A5A3CE8F93}" destId="{B77DB616-6E49-4759-824D-21507E685646}" srcOrd="3" destOrd="0" presId="urn:microsoft.com/office/officeart/2005/8/layout/pictureOrgChart+Icon"/>
    <dgm:cxn modelId="{6F8AA3AF-CE2C-4D99-9D16-CD46EF4805AC}" type="presParOf" srcId="{B77DB616-6E49-4759-824D-21507E685646}" destId="{6F516B90-493F-4BE0-BA88-453039D36F77}" srcOrd="0" destOrd="0" presId="urn:microsoft.com/office/officeart/2005/8/layout/pictureOrgChart+Icon"/>
    <dgm:cxn modelId="{C93A20A3-6C0A-44BE-A2E7-492C5CA3FE39}" type="presParOf" srcId="{6F516B90-493F-4BE0-BA88-453039D36F77}" destId="{35651843-9033-4BEC-8611-1137FB89EC30}" srcOrd="0" destOrd="0" presId="urn:microsoft.com/office/officeart/2005/8/layout/pictureOrgChart+Icon"/>
    <dgm:cxn modelId="{7DF54BE3-990D-4D9B-A944-007C825A9F50}" type="presParOf" srcId="{6F516B90-493F-4BE0-BA88-453039D36F77}" destId="{EBE234F9-14E8-489E-857A-E9B4C27A7E38}" srcOrd="1" destOrd="0" presId="urn:microsoft.com/office/officeart/2005/8/layout/pictureOrgChart+Icon"/>
    <dgm:cxn modelId="{7A14E9DD-BBC2-493A-B924-B47952591BBD}" type="presParOf" srcId="{6F516B90-493F-4BE0-BA88-453039D36F77}" destId="{DE2CF6F7-DA0D-47D0-85A3-FAC0E393F146}" srcOrd="2" destOrd="0" presId="urn:microsoft.com/office/officeart/2005/8/layout/pictureOrgChart+Icon"/>
    <dgm:cxn modelId="{93780D9F-A5B7-47A6-A1BD-1E62B2A80CEE}" type="presParOf" srcId="{B77DB616-6E49-4759-824D-21507E685646}" destId="{B55DF49C-609D-4F2F-8B1E-9E55153F05FA}" srcOrd="1" destOrd="0" presId="urn:microsoft.com/office/officeart/2005/8/layout/pictureOrgChart+Icon"/>
    <dgm:cxn modelId="{6AD1FB2C-7DE5-4B6A-8494-535B78774DEE}" type="presParOf" srcId="{B77DB616-6E49-4759-824D-21507E685646}" destId="{99EE1785-2E84-47E9-8DB4-6997A0601361}" srcOrd="2" destOrd="0" presId="urn:microsoft.com/office/officeart/2005/8/layout/pictureOrgChart+Icon"/>
    <dgm:cxn modelId="{D48E3182-F834-424C-BF70-8117AE279F45}" type="presParOf" srcId="{62C7F4FE-7A67-4B77-A75D-22A5A3CE8F93}" destId="{7D292FC4-FDC9-4554-A2E1-F2D56ADA9F60}" srcOrd="4" destOrd="0" presId="urn:microsoft.com/office/officeart/2005/8/layout/pictureOrgChart+Icon"/>
    <dgm:cxn modelId="{48BC1063-28E0-49E5-BB1E-5E82EBDB3CE5}" type="presParOf" srcId="{62C7F4FE-7A67-4B77-A75D-22A5A3CE8F93}" destId="{D624D57B-93BB-4357-8696-A3FC976C13E9}" srcOrd="5" destOrd="0" presId="urn:microsoft.com/office/officeart/2005/8/layout/pictureOrgChart+Icon"/>
    <dgm:cxn modelId="{3374F7A3-CC87-481A-89EB-C7981C3D5CF7}" type="presParOf" srcId="{D624D57B-93BB-4357-8696-A3FC976C13E9}" destId="{5227ED35-B05B-47CC-A788-2424B0EA0268}" srcOrd="0" destOrd="0" presId="urn:microsoft.com/office/officeart/2005/8/layout/pictureOrgChart+Icon"/>
    <dgm:cxn modelId="{871CD48D-2DE2-49D2-A2B2-7045567F3208}" type="presParOf" srcId="{5227ED35-B05B-47CC-A788-2424B0EA0268}" destId="{EDAD518E-C175-443E-8575-1A161EC1961F}" srcOrd="0" destOrd="0" presId="urn:microsoft.com/office/officeart/2005/8/layout/pictureOrgChart+Icon"/>
    <dgm:cxn modelId="{9F41AF39-BCC3-4BED-B8C5-1DB6A8D61331}" type="presParOf" srcId="{5227ED35-B05B-47CC-A788-2424B0EA0268}" destId="{C6FF76A1-E107-4CDB-90A3-3D2AC511BA77}" srcOrd="1" destOrd="0" presId="urn:microsoft.com/office/officeart/2005/8/layout/pictureOrgChart+Icon"/>
    <dgm:cxn modelId="{CA562101-1E42-4ED1-A5E1-EED434A61F85}" type="presParOf" srcId="{5227ED35-B05B-47CC-A788-2424B0EA0268}" destId="{6286138D-EE75-4074-9164-D26E9223FB56}" srcOrd="2" destOrd="0" presId="urn:microsoft.com/office/officeart/2005/8/layout/pictureOrgChart+Icon"/>
    <dgm:cxn modelId="{FB32E759-6A3A-48E9-A9D6-44DA73779991}" type="presParOf" srcId="{D624D57B-93BB-4357-8696-A3FC976C13E9}" destId="{B7E38765-9E2E-4CEC-8D72-2E8DEDA0002E}" srcOrd="1" destOrd="0" presId="urn:microsoft.com/office/officeart/2005/8/layout/pictureOrgChart+Icon"/>
    <dgm:cxn modelId="{BC9DE8C8-D8DD-4B91-9F71-94688FA3B986}" type="presParOf" srcId="{D624D57B-93BB-4357-8696-A3FC976C13E9}" destId="{319DCCAD-A6D3-4728-BE96-A0AABC986D54}" srcOrd="2" destOrd="0" presId="urn:microsoft.com/office/officeart/2005/8/layout/pictureOrgChart+Icon"/>
    <dgm:cxn modelId="{BED79896-A2BB-4436-AF9F-0C05A491A643}" type="presParOf" srcId="{62C7F4FE-7A67-4B77-A75D-22A5A3CE8F93}" destId="{FC374ED8-1F09-43EF-99F2-141328B23EC7}" srcOrd="6" destOrd="0" presId="urn:microsoft.com/office/officeart/2005/8/layout/pictureOrgChart+Icon"/>
    <dgm:cxn modelId="{BB310478-D972-41A0-ACFE-61750EC5AD58}" type="presParOf" srcId="{62C7F4FE-7A67-4B77-A75D-22A5A3CE8F93}" destId="{77EF8215-AC31-4EB5-84C3-C5BC025AC212}" srcOrd="7" destOrd="0" presId="urn:microsoft.com/office/officeart/2005/8/layout/pictureOrgChart+Icon"/>
    <dgm:cxn modelId="{F7E5B92E-4E9E-4288-B6AA-E1362D08B2DE}" type="presParOf" srcId="{77EF8215-AC31-4EB5-84C3-C5BC025AC212}" destId="{788807B8-C720-477F-BEE6-2E7CD0CB6179}" srcOrd="0" destOrd="0" presId="urn:microsoft.com/office/officeart/2005/8/layout/pictureOrgChart+Icon"/>
    <dgm:cxn modelId="{A0759B3D-4129-41DE-A6CC-9FD2C6BE7572}" type="presParOf" srcId="{788807B8-C720-477F-BEE6-2E7CD0CB6179}" destId="{B6459888-E747-4CD6-8B44-51D2AEE43366}" srcOrd="0" destOrd="0" presId="urn:microsoft.com/office/officeart/2005/8/layout/pictureOrgChart+Icon"/>
    <dgm:cxn modelId="{A98D4EC3-A12F-467E-A317-63BFC686E059}" type="presParOf" srcId="{788807B8-C720-477F-BEE6-2E7CD0CB6179}" destId="{44A11723-62F8-45F2-AF5A-E08B2FBF6348}" srcOrd="1" destOrd="0" presId="urn:microsoft.com/office/officeart/2005/8/layout/pictureOrgChart+Icon"/>
    <dgm:cxn modelId="{395C8719-EC6A-4850-8844-ADBE6E774290}" type="presParOf" srcId="{788807B8-C720-477F-BEE6-2E7CD0CB6179}" destId="{6C2F8B1F-1F31-4F8E-A876-F1E0BE9FA2DB}" srcOrd="2" destOrd="0" presId="urn:microsoft.com/office/officeart/2005/8/layout/pictureOrgChart+Icon"/>
    <dgm:cxn modelId="{25D846E0-0A65-450D-9BD5-8C096CBBE064}" type="presParOf" srcId="{77EF8215-AC31-4EB5-84C3-C5BC025AC212}" destId="{9BA376A6-765C-4595-856A-75AFE2C0B69E}" srcOrd="1" destOrd="0" presId="urn:microsoft.com/office/officeart/2005/8/layout/pictureOrgChart+Icon"/>
    <dgm:cxn modelId="{935B921C-C89F-4427-AD9D-48983CAF4CC4}" type="presParOf" srcId="{77EF8215-AC31-4EB5-84C3-C5BC025AC212}" destId="{F08AC468-C6AD-49D0-AF10-31EA49C22197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06AFD3-89E2-4D0A-9F1A-331A7D88DDF5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086B79-ADBB-45BC-8D61-59E53CD525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20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360A99-6C44-446C-A841-2E16D1B494CB}" type="slidenum">
              <a:rPr lang="he-IL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8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360A99-6C44-446C-A841-2E16D1B494CB}" type="slidenum">
              <a:rPr lang="he-IL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68942B44-BD53-414A-8B36-FFF734DF1656}" type="slidenum">
              <a:rPr lang="he-IL" sz="1200" b="0" i="0">
                <a:solidFill>
                  <a:srgbClr val="000000"/>
                </a:solidFill>
                <a:latin typeface="Arial" charset="0"/>
              </a:rPr>
              <a:pPr algn="l"/>
              <a:t>7</a:t>
            </a:fld>
            <a:endParaRPr lang="en-US" sz="1200" b="0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b="1" i="1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1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2A6080D6-E696-4943-B796-EF0AB25A7746}" type="slidenum">
              <a:rPr lang="he-IL" sz="1200" smtClean="0">
                <a:solidFill>
                  <a:prstClr val="black"/>
                </a:solidFill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smtClean="0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4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1024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FD7F6B3-F53E-420A-A4A3-F4B53AC2183E}" type="slidenum">
              <a:rPr lang="he-IL" smtClean="0">
                <a:solidFill>
                  <a:srgbClr val="000000"/>
                </a:solidFill>
              </a:rPr>
              <a:pPr eaLnBrk="1" hangingPunct="1"/>
              <a:t>9</a:t>
            </a:fld>
            <a:endParaRPr lang="he-I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6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059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31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5187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hasCustomPrompt="1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he-IL" dirty="0" smtClean="0"/>
              <a:t>ערוך סגנון כותרת של תבנית בסיס</a:t>
            </a:r>
            <a:endParaRPr lang="he-IL" dirty="0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e-IL" noProof="0" smtClean="0"/>
              <a:t>לחץ על הסמל כדי להוסיף טבלה</a:t>
            </a:r>
            <a:endParaRPr lang="he-I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21C90-99CC-434B-BBE3-EB82AE999E7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98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33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446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86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547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87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48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870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699B6-80FF-42FC-B827-20D757880253}" type="datetimeFigureOut">
              <a:rPr lang="he-IL" smtClean="0"/>
              <a:t>ב'/אדר א/תשע"ו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AC54-D561-47CF-BD8C-CF8F92849CB6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" y="144155"/>
            <a:ext cx="1249309" cy="1457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1" b="20588"/>
          <a:stretch/>
        </p:blipFill>
        <p:spPr>
          <a:xfrm>
            <a:off x="1351005" y="6068333"/>
            <a:ext cx="6392636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imgres?imgurl=http://www.nrg.co.il/images/archive/465x349/1/225/258.jpg&amp;imgrefurl=http://www.nrg.co.il/online/55/ART2/277/506.html&amp;docid=ofrkJhcOTGEfsM&amp;tbnid=mJ1v4Lv0Lj1jtM&amp;w=465&amp;h=348&amp;ei=gYXdUauaAYLhOtKLgIAB&amp;ved=0CAcQxiAwBQ&amp;iact=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emf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hyperlink" Target="http://www.google.co.il/url?sa=i&amp;source=images&amp;cd=&amp;cad=rja&amp;docid=F_S5QSeapSgtBM&amp;tbnid=uAMfTikv5TJqUM:&amp;ved=0CAUQjRw&amp;url=http://ezri.org.il/Article_print.aspx?ID=10202&amp;ei=O4rdUdGFKY21PfD4gOgH&amp;psig=AFQjCNFegcmHTyPwgyKgGwILVun4LZ517Q&amp;ust=1373559425987756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hyperlink" Target="http://www.google.co.il/url?sa=i&amp;source=images&amp;cd=&amp;cad=rja&amp;docid=hRO6zk3HsdLCyM&amp;tbnid=2RkHOgAap8N4-M:&amp;ved=0CAUQjRw&amp;url=http://www.matzavim.co.il/article_58&amp;ei=sYXdUaOwM4fJOfOFgOAB&amp;psig=AFQjCNEMSZT_G-lUc5NtPTVWSJFQIwdvgg&amp;ust=1373558498688548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hyperlink" Target="http://www.google.co.il/url?sa=i&amp;source=images&amp;cd=&amp;cad=rja&amp;docid=hRO6zk3HsdLCyM&amp;tbnid=2RkHOgAap8N4-M:&amp;ved=0CAUQjRw&amp;url=http://www.ioh.org.il/07/%D7%AA%D7%90%D7%95%D7%A0%D7%AA-%D7%A2%D7%91%D7%95%D7%93%D7%94-%D7%9E%D7%97%D7%9C%D7%AA-%D7%9E%D7%A7%D7%A6%D7%95%D7%A2/&amp;ei=RIbdUeC-EoLEPP6ngMgG&amp;psig=AFQjCNEMSZT_G-lUc5NtPTVWSJFQIwdvgg&amp;ust=1373558498688548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hyperlink" Target="http://www.google.co.il/url?sa=i&amp;source=images&amp;cd=&amp;cad=rja&amp;docid=GQXhrPdxbeVjPM&amp;tbnid=F6HTpmtGLXeDNM:&amp;ved=0CAUQjRw&amp;url=http://www.allmag.co.il/page/15928&amp;ei=h4PdUZPVJcn2O4yvgJAM&amp;psig=AFQjCNFkLVgk6d_X83BVTLPgRFcJQ43wsQ&amp;ust=1373557525982899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www.google.co.il/url?sa=i&amp;source=images&amp;cd=&amp;cad=rja&amp;docid=GQXhrPdxbeVjPM&amp;tbnid=F6HTpmtGLXeDNM:&amp;ved=0CAUQjRw&amp;url=http://www2.beinenu.co.il/pic/&amp;ei=u4HdUYShNYG3O4_1gPgE&amp;psig=AFQjCNFkLVgk6d_X83BVTLPgRFcJQ43wsQ&amp;ust=1373557525982899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hyperlink" Target="http://www.google.co.il/url?sa=i&amp;source=images&amp;cd=&amp;cad=rja&amp;docid=GQXhrPdxbeVjPM&amp;tbnid=F6HTpmtGLXeDNM:&amp;ved=0CAUQjRw&amp;url=http://www.draftnz.com/?p=77&amp;ei=SoPdUbm0DMLpPLqVgHg&amp;psig=AFQjCNFkLVgk6d_X83BVTLPgRFcJQ43wsQ&amp;ust=1373557525982899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hyperlink" Target="http://www.google.co.il/url?sa=i&amp;source=images&amp;cd=&amp;cad=rja&amp;docid=GQXhrPdxbeVjPM&amp;tbnid=F6HTpmtGLXeDNM:&amp;ved=0CAUQjRw&amp;url=http://www.gius.org.il/?p=100&amp;ei=BIPdUbiGH43aOJSzgZAK&amp;psig=AFQjCNFkLVgk6d_X83BVTLPgRFcJQ43wsQ&amp;ust=1373557525982899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hyperlink" Target="http://www.google.co.il/url?sa=i&amp;source=images&amp;cd=&amp;cad=rja&amp;docid=tdwQQbahoHiyRM&amp;tbnid=xg4ArQfW2A8YeM:&amp;ved=0CAUQjRw&amp;url=http://www.calcalist.co.il/local/articles/0,7340,L-3594443,00.html&amp;ei=oYfdUdLWAonYPIewgYAF&amp;psig=AFQjCNFpVe6T6NFTGrtiqWHROY7-GvDX_w&amp;ust=1373559055498879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emf"/><Relationship Id="rId25" Type="http://schemas.openxmlformats.org/officeDocument/2006/relationships/image" Target="../media/image29.jpeg"/><Relationship Id="rId33" Type="http://schemas.openxmlformats.org/officeDocument/2006/relationships/image" Target="../media/image37.jp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png"/><Relationship Id="rId8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-108520" y="3856399"/>
            <a:ext cx="784887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he-IL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nanim" pitchFamily="2" charset="-79"/>
            </a:endParaRPr>
          </a:p>
          <a:p>
            <a:pPr algn="r">
              <a:spcBef>
                <a:spcPct val="50000"/>
              </a:spcBef>
              <a:defRPr/>
            </a:pPr>
            <a:endParaRPr lang="he-IL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nanim" pitchFamily="2" charset="-79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>סמנכ"לית </a:t>
            </a:r>
            <a:r>
              <a:rPr lang="he-I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>מערכות מידע </a:t>
            </a:r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>ותקשוב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/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</a:br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>קבוצת החברה המרכזית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> </a:t>
            </a:r>
            <a:r>
              <a:rPr lang="he-I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nanim" pitchFamily="2" charset="-79"/>
              </a:rPr>
              <a:t>לייצור משקאות קלים בישראל 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nanim" pitchFamily="2" charset="-79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1259632" y="4572417"/>
            <a:ext cx="532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2400" b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עדית </a:t>
            </a:r>
            <a:r>
              <a:rPr lang="he-IL" sz="2400" b="1" dirty="0" err="1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שרויטמן</a:t>
            </a:r>
            <a:endParaRPr lang="en-US" sz="2400" dirty="0">
              <a:cs typeface="Ananim" pitchFamily="2" charset="-79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02488" y="1101632"/>
            <a:ext cx="5760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e-IL" sz="40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ה </a:t>
            </a:r>
            <a:r>
              <a:rPr lang="en-US" sz="40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CIO</a:t>
            </a:r>
            <a:r>
              <a:rPr lang="he-IL" sz="40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 ומנהל רכש </a:t>
            </a:r>
            <a:r>
              <a:rPr lang="en-US" sz="40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IT</a:t>
            </a:r>
            <a:endParaRPr lang="he-IL" sz="40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nanim" pitchFamily="2" charset="-79"/>
            </a:endParaRPr>
          </a:p>
          <a:p>
            <a:pPr algn="ctr">
              <a:spcBef>
                <a:spcPct val="50000"/>
              </a:spcBef>
              <a:defRPr/>
            </a:pPr>
            <a:r>
              <a:rPr lang="he-IL" sz="40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כיצד </a:t>
            </a:r>
            <a:r>
              <a:rPr lang="he-IL" sz="4000" b="1" dirty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לבנות שותפות עסקית מצליחה? </a:t>
            </a:r>
            <a:endParaRPr lang="en-US" sz="4000" b="1" dirty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nanim" pitchFamily="2" charset="-79"/>
            </a:endParaRPr>
          </a:p>
        </p:txBody>
      </p:sp>
      <p:pic>
        <p:nvPicPr>
          <p:cNvPr id="26628" name="Picture 4" descr="http://t0.gstatic.com/images?q=tbn:ANd9GcTrYyaBD8f6luCeWjBrblFI53htxWRV5R41kBXNJC6fW2vGHXG4c7aDJ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168" y="1124744"/>
            <a:ext cx="288932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4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1484819" y="5601941"/>
            <a:ext cx="6696000" cy="5222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HP UX &amp; IBM AIX Servers, HP Blade Centers, VMWARE </a:t>
            </a:r>
            <a:endParaRPr lang="he-IL" sz="1600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1502926" y="4488160"/>
            <a:ext cx="4464000" cy="396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 SAP NETWEAVER: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XI/PI</a:t>
            </a:r>
            <a:endParaRPr lang="he-IL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1527646" y="2103091"/>
            <a:ext cx="6660000" cy="648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BW (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</a:rPr>
              <a:t>Inc BCS,BI-IP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), IBM BIA</a:t>
            </a:r>
            <a:endParaRPr lang="he-IL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5" name="מלבן מעוגל 4"/>
          <p:cNvSpPr/>
          <p:nvPr/>
        </p:nvSpPr>
        <p:spPr>
          <a:xfrm rot="16200000">
            <a:off x="-1929099" y="3278635"/>
            <a:ext cx="5143500" cy="5476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OFFICE </a:t>
            </a:r>
            <a:endParaRPr lang="he-I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 rot="16200000">
            <a:off x="-1362039" y="3306416"/>
            <a:ext cx="5143500" cy="49212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 EPM,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</a:rPr>
              <a:t>SharePoint</a:t>
            </a:r>
            <a:endParaRPr lang="he-I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1539138" y="1496666"/>
            <a:ext cx="6623787" cy="576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BI (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SAP BEX, 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</a:rPr>
              <a:t>PANORAMA, BO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)</a:t>
            </a:r>
            <a:endParaRPr lang="he-IL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9" name="מלבן מעוגל 8"/>
          <p:cNvSpPr/>
          <p:nvPr/>
        </p:nvSpPr>
        <p:spPr>
          <a:xfrm rot="16200000">
            <a:off x="5899944" y="3278700"/>
            <a:ext cx="5143500" cy="5476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Comic Sans MS" pitchFamily="66" charset="0"/>
                <a:cs typeface="Arial" pitchFamily="34" charset="0"/>
              </a:rPr>
              <a:t>COCKPIT/ CITRIX</a:t>
            </a:r>
            <a:endParaRPr lang="he-IL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0" name="מלבן מעוגל 13"/>
          <p:cNvSpPr/>
          <p:nvPr/>
        </p:nvSpPr>
        <p:spPr>
          <a:xfrm>
            <a:off x="1493873" y="4941541"/>
            <a:ext cx="2952000" cy="61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MSSQL,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Oracle, HANA </a:t>
            </a:r>
            <a:endParaRPr lang="he-IL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1" name="מלבן מעוגל 14"/>
          <p:cNvSpPr/>
          <p:nvPr/>
        </p:nvSpPr>
        <p:spPr>
          <a:xfrm>
            <a:off x="4457700" y="4941541"/>
            <a:ext cx="3705225" cy="612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Storage (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NetApp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)</a:t>
            </a:r>
            <a:endParaRPr lang="he-IL" b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1535584" y="3338166"/>
            <a:ext cx="1531937" cy="50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SAP CRM</a:t>
            </a:r>
            <a:endParaRPr lang="he-IL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3168215" y="2811931"/>
            <a:ext cx="2844000" cy="16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SAP R/3 (ECC 6)</a:t>
            </a:r>
            <a:endParaRPr lang="he-IL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Inc :MM MI FI SD PM FM CO QM HR</a:t>
            </a: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) </a:t>
            </a:r>
            <a:endParaRPr lang="he-IL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6074925" y="3102689"/>
            <a:ext cx="2088000" cy="132177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lnSpc>
                <a:spcPct val="80000"/>
              </a:lnSpc>
              <a:defRPr/>
            </a:pPr>
            <a:r>
              <a:rPr lang="en-US" sz="1600" b="1" dirty="0">
                <a:solidFill>
                  <a:prstClr val="black"/>
                </a:solidFill>
                <a:latin typeface="Comic Sans MS" pitchFamily="66" charset="0"/>
              </a:rPr>
              <a:t>NON SAP</a:t>
            </a:r>
            <a:endParaRPr lang="he-IL" sz="16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rtl="0">
              <a:lnSpc>
                <a:spcPct val="80000"/>
              </a:lnSpc>
              <a:defRPr/>
            </a:pPr>
            <a:r>
              <a:rPr lang="en-US" sz="1600" dirty="0">
                <a:solidFill>
                  <a:prstClr val="black"/>
                </a:solidFill>
                <a:latin typeface="Comic Sans MS" pitchFamily="66" charset="0"/>
              </a:rPr>
              <a:t>(Inc : Salary ,</a:t>
            </a: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>Mobile</a:t>
            </a:r>
            <a:r>
              <a:rPr lang="en-US" sz="1600" dirty="0">
                <a:solidFill>
                  <a:prstClr val="black"/>
                </a:solidFill>
                <a:latin typeface="Comic Sans MS" pitchFamily="66" charset="0"/>
              </a:rPr>
              <a:t>, Incentive, </a:t>
            </a:r>
            <a:r>
              <a:rPr lang="en-US" sz="1600" dirty="0" err="1" smtClean="0">
                <a:solidFill>
                  <a:prstClr val="black"/>
                </a:solidFill>
                <a:latin typeface="Comic Sans MS" pitchFamily="66" charset="0"/>
              </a:rPr>
              <a:t>IXOS,etc</a:t>
            </a:r>
            <a:r>
              <a:rPr lang="en-US" sz="1600" dirty="0" smtClean="0">
                <a:solidFill>
                  <a:prstClr val="black"/>
                </a:solidFill>
                <a:latin typeface="Comic Sans MS" pitchFamily="66" charset="0"/>
              </a:rPr>
              <a:t>.)</a:t>
            </a:r>
            <a:endParaRPr lang="he-IL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1536700" y="985491"/>
            <a:ext cx="6626225" cy="4667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SAP Print Service 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PRINTBOSS</a:t>
            </a:r>
            <a:r>
              <a:rPr lang="en-US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)</a:t>
            </a:r>
            <a:endParaRPr lang="he-IL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מלבן מעוגל 7"/>
          <p:cNvSpPr/>
          <p:nvPr/>
        </p:nvSpPr>
        <p:spPr>
          <a:xfrm>
            <a:off x="1535584" y="2798588"/>
            <a:ext cx="1531937" cy="46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dirty="0">
                <a:solidFill>
                  <a:prstClr val="black"/>
                </a:solidFill>
                <a:latin typeface="Comic Sans MS" pitchFamily="66" charset="0"/>
              </a:rPr>
              <a:t>SAP PORTAL</a:t>
            </a:r>
            <a:endParaRPr lang="he-IL" sz="17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מלבן מעוגל 9"/>
          <p:cNvSpPr/>
          <p:nvPr/>
        </p:nvSpPr>
        <p:spPr>
          <a:xfrm>
            <a:off x="6074925" y="2771430"/>
            <a:ext cx="2088000" cy="29957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EDI</a:t>
            </a:r>
            <a:endParaRPr lang="he-IL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מלבן מעוגל 8"/>
          <p:cNvSpPr/>
          <p:nvPr/>
        </p:nvSpPr>
        <p:spPr>
          <a:xfrm>
            <a:off x="6075363" y="4481231"/>
            <a:ext cx="2087562" cy="4286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omic Sans MS" pitchFamily="66" charset="0"/>
                <a:cs typeface="Arial" pitchFamily="34" charset="0"/>
              </a:rPr>
              <a:t>PRODAC/PROLITE </a:t>
            </a:r>
            <a:endParaRPr lang="he-IL" sz="14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1535584" y="3909666"/>
            <a:ext cx="1531937" cy="504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latin typeface="Comic Sans MS" pitchFamily="66" charset="0"/>
              </a:rPr>
              <a:t>SAP WMS</a:t>
            </a:r>
            <a:endParaRPr lang="he-IL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0" name="כותרת 2"/>
          <p:cNvSpPr txBox="1">
            <a:spLocks/>
          </p:cNvSpPr>
          <p:nvPr/>
        </p:nvSpPr>
        <p:spPr>
          <a:xfrm>
            <a:off x="357188" y="487140"/>
            <a:ext cx="8429625" cy="70961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Ananim" pitchFamily="2" charset="-79"/>
              </a:rPr>
              <a:t>מיפוי  מערכות ליבה</a:t>
            </a:r>
          </a:p>
        </p:txBody>
      </p:sp>
    </p:spTree>
    <p:extLst>
      <p:ext uri="{BB962C8B-B14F-4D97-AF65-F5344CB8AC3E}">
        <p14:creationId xmlns:p14="http://schemas.microsoft.com/office/powerpoint/2010/main" val="2234394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קבוצה 37"/>
          <p:cNvGrpSpPr>
            <a:grpSpLocks/>
          </p:cNvGrpSpPr>
          <p:nvPr/>
        </p:nvGrpSpPr>
        <p:grpSpPr bwMode="auto">
          <a:xfrm>
            <a:off x="250823" y="1763554"/>
            <a:ext cx="1238250" cy="4852987"/>
            <a:chOff x="362847" y="1600200"/>
            <a:chExt cx="1237101" cy="4852988"/>
          </a:xfrm>
        </p:grpSpPr>
        <p:sp>
          <p:nvSpPr>
            <p:cNvPr id="23" name="צורה חופשית 22"/>
            <p:cNvSpPr/>
            <p:nvPr/>
          </p:nvSpPr>
          <p:spPr>
            <a:xfrm>
              <a:off x="417602" y="1600200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57150"/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הגדרת יעדים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עסקיים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362847" y="1891379"/>
              <a:ext cx="1111405" cy="1616045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435" name="קבוצה 38"/>
          <p:cNvGrpSpPr>
            <a:grpSpLocks/>
          </p:cNvGrpSpPr>
          <p:nvPr/>
        </p:nvGrpSpPr>
        <p:grpSpPr bwMode="auto">
          <a:xfrm>
            <a:off x="1489075" y="1781842"/>
            <a:ext cx="1182688" cy="4852987"/>
            <a:chOff x="1545194" y="1600200"/>
            <a:chExt cx="1182346" cy="4852988"/>
          </a:xfrm>
        </p:grpSpPr>
        <p:sp>
          <p:nvSpPr>
            <p:cNvPr id="25" name="צורה חופשית 24"/>
            <p:cNvSpPr/>
            <p:nvPr/>
          </p:nvSpPr>
          <p:spPr>
            <a:xfrm>
              <a:off x="1545194" y="1600200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rgbClr val="FFCC0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איסוף </a:t>
              </a:r>
              <a:r>
                <a:rPr lang="he-IL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בקשות</a:t>
              </a:r>
              <a:endParaRPr lang="he-IL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endParaRP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1580664" y="1891379"/>
              <a:ext cx="1111405" cy="1616045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436" name="קבוצה 39"/>
          <p:cNvGrpSpPr>
            <a:grpSpLocks/>
          </p:cNvGrpSpPr>
          <p:nvPr/>
        </p:nvGrpSpPr>
        <p:grpSpPr bwMode="auto">
          <a:xfrm>
            <a:off x="2762250" y="1764983"/>
            <a:ext cx="1182688" cy="4852987"/>
            <a:chOff x="2763010" y="1600200"/>
            <a:chExt cx="1182346" cy="4852988"/>
          </a:xfrm>
        </p:grpSpPr>
        <p:sp>
          <p:nvSpPr>
            <p:cNvPr id="27" name="צורה חופשית 26"/>
            <p:cNvSpPr/>
            <p:nvPr/>
          </p:nvSpPr>
          <p:spPr>
            <a:xfrm>
              <a:off x="2763010" y="1600200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rgbClr val="FFCC0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הערכת עלות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ותועלת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2798481" y="1891379"/>
              <a:ext cx="1111405" cy="1616045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437" name="קבוצה 40"/>
          <p:cNvGrpSpPr>
            <a:grpSpLocks/>
          </p:cNvGrpSpPr>
          <p:nvPr/>
        </p:nvGrpSpPr>
        <p:grpSpPr bwMode="auto">
          <a:xfrm>
            <a:off x="3995738" y="1755839"/>
            <a:ext cx="1182687" cy="4852987"/>
            <a:chOff x="3995938" y="1179576"/>
            <a:chExt cx="1182346" cy="4852988"/>
          </a:xfrm>
        </p:grpSpPr>
        <p:sp>
          <p:nvSpPr>
            <p:cNvPr id="29" name="צורה חופשית 28"/>
            <p:cNvSpPr/>
            <p:nvPr/>
          </p:nvSpPr>
          <p:spPr>
            <a:xfrm>
              <a:off x="3995938" y="1179576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rgbClr val="FFCC0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תעדוף</a:t>
              </a:r>
              <a:r>
                <a:rPr lang="he-IL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 </a:t>
              </a:r>
              <a:r>
                <a:rPr lang="he-IL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בקשות</a:t>
              </a:r>
              <a:endParaRPr lang="he-IL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endParaRP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ואישור ת"ע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016298" y="1891379"/>
              <a:ext cx="1111405" cy="1616045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7" name="קבוצה 41"/>
          <p:cNvGrpSpPr>
            <a:grpSpLocks/>
          </p:cNvGrpSpPr>
          <p:nvPr/>
        </p:nvGrpSpPr>
        <p:grpSpPr bwMode="auto">
          <a:xfrm>
            <a:off x="5262563" y="1719263"/>
            <a:ext cx="1181100" cy="4852987"/>
            <a:chOff x="5198644" y="1600200"/>
            <a:chExt cx="1182346" cy="4852988"/>
          </a:xfrm>
        </p:grpSpPr>
        <p:sp>
          <p:nvSpPr>
            <p:cNvPr id="31" name="צורה חופשית 30"/>
            <p:cNvSpPr/>
            <p:nvPr/>
          </p:nvSpPr>
          <p:spPr>
            <a:xfrm>
              <a:off x="5198644" y="1600200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תכנון והיערכות הפרויקטים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 </a:t>
              </a:r>
              <a:r>
                <a:rPr lang="he-IL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 לביצוע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5234115" y="1891379"/>
              <a:ext cx="1111405" cy="1616045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קבוצה 42"/>
          <p:cNvGrpSpPr>
            <a:grpSpLocks/>
          </p:cNvGrpSpPr>
          <p:nvPr/>
        </p:nvGrpSpPr>
        <p:grpSpPr bwMode="auto">
          <a:xfrm>
            <a:off x="6486525" y="1810703"/>
            <a:ext cx="1181100" cy="4752403"/>
            <a:chOff x="6416461" y="1600200"/>
            <a:chExt cx="1182346" cy="4852988"/>
          </a:xfrm>
        </p:grpSpPr>
        <p:sp>
          <p:nvSpPr>
            <p:cNvPr id="33" name="צורה חופשית 32"/>
            <p:cNvSpPr/>
            <p:nvPr/>
          </p:nvSpPr>
          <p:spPr>
            <a:xfrm>
              <a:off x="6416461" y="1600200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ניהול פרויקטים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51931" y="1891379"/>
              <a:ext cx="1111405" cy="1616045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440" name="קבוצה 43"/>
          <p:cNvGrpSpPr>
            <a:grpSpLocks/>
          </p:cNvGrpSpPr>
          <p:nvPr/>
        </p:nvGrpSpPr>
        <p:grpSpPr bwMode="auto">
          <a:xfrm>
            <a:off x="7710488" y="1710119"/>
            <a:ext cx="1182687" cy="4852987"/>
            <a:chOff x="7634278" y="1600200"/>
            <a:chExt cx="1182346" cy="4852988"/>
          </a:xfrm>
        </p:grpSpPr>
        <p:sp>
          <p:nvSpPr>
            <p:cNvPr id="35" name="צורה חופשית 34"/>
            <p:cNvSpPr/>
            <p:nvPr/>
          </p:nvSpPr>
          <p:spPr>
            <a:xfrm>
              <a:off x="7634278" y="1600200"/>
              <a:ext cx="1182346" cy="4852988"/>
            </a:xfrm>
            <a:custGeom>
              <a:avLst/>
              <a:gdLst>
                <a:gd name="connsiteX0" fmla="*/ 0 w 1182346"/>
                <a:gd name="connsiteY0" fmla="*/ 118235 h 4852988"/>
                <a:gd name="connsiteX1" fmla="*/ 118235 w 1182346"/>
                <a:gd name="connsiteY1" fmla="*/ 0 h 4852988"/>
                <a:gd name="connsiteX2" fmla="*/ 1064111 w 1182346"/>
                <a:gd name="connsiteY2" fmla="*/ 0 h 4852988"/>
                <a:gd name="connsiteX3" fmla="*/ 1182346 w 1182346"/>
                <a:gd name="connsiteY3" fmla="*/ 118235 h 4852988"/>
                <a:gd name="connsiteX4" fmla="*/ 1182346 w 1182346"/>
                <a:gd name="connsiteY4" fmla="*/ 4734753 h 4852988"/>
                <a:gd name="connsiteX5" fmla="*/ 1064111 w 1182346"/>
                <a:gd name="connsiteY5" fmla="*/ 4852988 h 4852988"/>
                <a:gd name="connsiteX6" fmla="*/ 118235 w 1182346"/>
                <a:gd name="connsiteY6" fmla="*/ 4852988 h 4852988"/>
                <a:gd name="connsiteX7" fmla="*/ 0 w 1182346"/>
                <a:gd name="connsiteY7" fmla="*/ 4734753 h 4852988"/>
                <a:gd name="connsiteX8" fmla="*/ 0 w 1182346"/>
                <a:gd name="connsiteY8" fmla="*/ 118235 h 48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2346" h="4852988">
                  <a:moveTo>
                    <a:pt x="0" y="118235"/>
                  </a:moveTo>
                  <a:cubicBezTo>
                    <a:pt x="0" y="52936"/>
                    <a:pt x="52936" y="0"/>
                    <a:pt x="118235" y="0"/>
                  </a:cubicBezTo>
                  <a:lnTo>
                    <a:pt x="1064111" y="0"/>
                  </a:lnTo>
                  <a:cubicBezTo>
                    <a:pt x="1129410" y="0"/>
                    <a:pt x="1182346" y="52936"/>
                    <a:pt x="1182346" y="118235"/>
                  </a:cubicBezTo>
                  <a:lnTo>
                    <a:pt x="1182346" y="4734753"/>
                  </a:lnTo>
                  <a:cubicBezTo>
                    <a:pt x="1182346" y="4800052"/>
                    <a:pt x="1129410" y="4852988"/>
                    <a:pt x="1064111" y="4852988"/>
                  </a:cubicBezTo>
                  <a:lnTo>
                    <a:pt x="118235" y="4852988"/>
                  </a:lnTo>
                  <a:cubicBezTo>
                    <a:pt x="52936" y="4852988"/>
                    <a:pt x="0" y="4800052"/>
                    <a:pt x="0" y="4734753"/>
                  </a:cubicBezTo>
                  <a:lnTo>
                    <a:pt x="0" y="11823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28" tIns="2076323" rIns="135128" bIns="1105726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e-IL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nanim" pitchFamily="2" charset="-79"/>
                </a:rPr>
                <a:t>מסירה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7669748" y="1891379"/>
              <a:ext cx="1111405" cy="1616045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50080"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8" name="TextBox 37"/>
          <p:cNvSpPr txBox="1"/>
          <p:nvPr/>
        </p:nvSpPr>
        <p:spPr>
          <a:xfrm>
            <a:off x="5745191" y="135331"/>
            <a:ext cx="328652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rgbClr val="FFFFFF"/>
                </a:solidFill>
                <a:ea typeface="Ananim"/>
                <a:cs typeface="Ananim"/>
              </a:rPr>
              <a:t>מחזור עבודה שנתי באגף</a:t>
            </a:r>
            <a:br>
              <a:rPr lang="he-IL" sz="3600" dirty="0">
                <a:solidFill>
                  <a:srgbClr val="FFFFFF"/>
                </a:solidFill>
                <a:ea typeface="Ananim"/>
                <a:cs typeface="Ananim"/>
              </a:rPr>
            </a:br>
            <a:r>
              <a:rPr lang="he-IL" sz="2400" dirty="0">
                <a:solidFill>
                  <a:srgbClr val="FFFFFF"/>
                </a:solidFill>
                <a:ea typeface="Ananim"/>
                <a:cs typeface="Ananim"/>
              </a:rPr>
              <a:t>תהליך עבודה</a:t>
            </a:r>
            <a:endParaRPr lang="he-IL" sz="2400" dirty="0">
              <a:solidFill>
                <a:srgbClr val="FFFFFF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2064" y="5568696"/>
            <a:ext cx="83456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512063" y="5672066"/>
            <a:ext cx="7609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יוני-</a:t>
            </a:r>
            <a:r>
              <a:rPr lang="he-I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ספט</a:t>
            </a:r>
            <a:endParaRPr lang="he-IL" sz="1200" dirty="0"/>
          </a:p>
        </p:txBody>
      </p:sp>
      <p:sp>
        <p:nvSpPr>
          <p:cNvPr id="4" name="Rectangle 3"/>
          <p:cNvSpPr/>
          <p:nvPr/>
        </p:nvSpPr>
        <p:spPr>
          <a:xfrm>
            <a:off x="1801804" y="5660136"/>
            <a:ext cx="628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יוני-אוג</a:t>
            </a:r>
            <a:endParaRPr lang="he-IL" sz="1200" dirty="0"/>
          </a:p>
        </p:txBody>
      </p:sp>
      <p:sp>
        <p:nvSpPr>
          <p:cNvPr id="37" name="Rectangle 36"/>
          <p:cNvSpPr/>
          <p:nvPr/>
        </p:nvSpPr>
        <p:spPr>
          <a:xfrm>
            <a:off x="2980165" y="5672065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יולי-אוג</a:t>
            </a:r>
            <a:endParaRPr lang="he-IL" sz="1200" dirty="0"/>
          </a:p>
        </p:txBody>
      </p:sp>
      <p:sp>
        <p:nvSpPr>
          <p:cNvPr id="39" name="Rectangle 38"/>
          <p:cNvSpPr/>
          <p:nvPr/>
        </p:nvSpPr>
        <p:spPr>
          <a:xfrm>
            <a:off x="4185819" y="5660135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אוג- </a:t>
            </a:r>
            <a:r>
              <a:rPr lang="he-I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ספט</a:t>
            </a:r>
            <a:endParaRPr lang="he-IL" sz="1200" dirty="0"/>
          </a:p>
        </p:txBody>
      </p:sp>
      <p:sp>
        <p:nvSpPr>
          <p:cNvPr id="40" name="Rectangle 39"/>
          <p:cNvSpPr/>
          <p:nvPr/>
        </p:nvSpPr>
        <p:spPr>
          <a:xfrm>
            <a:off x="5448996" y="5670617"/>
            <a:ext cx="7841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אוק</a:t>
            </a:r>
            <a:r>
              <a:rPr lang="he-I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- </a:t>
            </a:r>
            <a:r>
              <a:rPr lang="he-IL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דצמ</a:t>
            </a:r>
            <a:endParaRPr lang="he-IL" sz="1200" dirty="0"/>
          </a:p>
        </p:txBody>
      </p:sp>
      <p:sp>
        <p:nvSpPr>
          <p:cNvPr id="41" name="Rectangle 40"/>
          <p:cNvSpPr/>
          <p:nvPr/>
        </p:nvSpPr>
        <p:spPr>
          <a:xfrm>
            <a:off x="7042675" y="5670617"/>
            <a:ext cx="105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anim" pitchFamily="2" charset="-79"/>
              </a:rPr>
              <a:t>ינואר- דצמבר</a:t>
            </a:r>
            <a:endParaRPr lang="he-IL" sz="1200" dirty="0"/>
          </a:p>
        </p:txBody>
      </p:sp>
      <p:graphicFrame>
        <p:nvGraphicFramePr>
          <p:cNvPr id="42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556950"/>
              </p:ext>
            </p:extLst>
          </p:nvPr>
        </p:nvGraphicFramePr>
        <p:xfrm>
          <a:off x="1539872" y="-33904"/>
          <a:ext cx="3981033" cy="230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800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-114777" y="243195"/>
            <a:ext cx="9661585" cy="997455"/>
          </a:xfrm>
        </p:spPr>
        <p:txBody>
          <a:bodyPr>
            <a:noAutofit/>
          </a:bodyPr>
          <a:lstStyle/>
          <a:p>
            <a:pPr algn="ctr" eaLnBrk="1" hangingPunct="1"/>
            <a:r>
              <a:rPr lang="he-IL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ממגוון הפרויקטים שבוצעו בשנים האחרונות: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/>
            </a:r>
            <a:b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</a:br>
            <a:r>
              <a:rPr lang="he-IL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החלפת אפליקציה לאנשי המכירות </a:t>
            </a:r>
            <a:r>
              <a:rPr lang="he-IL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וחומרת </a:t>
            </a:r>
            <a:r>
              <a:rPr lang="he-IL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מסופונים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Ananim"/>
              <a:cs typeface="Ananim" pitchFamily="2" charset="-79"/>
            </a:endParaRP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 bwMode="auto">
          <a:xfrm>
            <a:off x="372616" y="1510398"/>
            <a:ext cx="8686800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r>
              <a:rPr lang="he-IL" sz="2400" u="sng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מטרות והישגי </a:t>
            </a:r>
            <a:r>
              <a:rPr lang="he-IL" sz="2400" u="sng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הפרוייקט</a:t>
            </a:r>
            <a:r>
              <a:rPr lang="he-IL" sz="2400" u="sng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: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מערכת חדישה ומהירה עם ממשק משתמש ידידותי מבוססת אנדרואיד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ייעול יום העבודה של אנשי השטח (מקדמי מכירות, נהגי משקאות, מחלקי חלב)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שיפור השירות ללקוחות, מתן מענה ב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nanim" pitchFamily="2" charset="-79"/>
              </a:rPr>
              <a:t>ON-LINE</a:t>
            </a:r>
            <a:endParaRPr lang="he-IL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שדרוג תהליכי העבודה הקיימים  (</a:t>
            </a:r>
            <a:r>
              <a:rPr lang="he-IL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nanim" pitchFamily="2" charset="-79"/>
              </a:rPr>
              <a:t>החזרות, ניתוח פלנוגרמות וכד')</a:t>
            </a:r>
            <a:endParaRPr lang="he-IL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שדרוג חומרה והתאמת הטכנולוגיה לשוק, </a:t>
            </a:r>
            <a:r>
              <a:rPr lang="he-IL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cs typeface="Ananim" pitchFamily="2" charset="-79"/>
              </a:rPr>
              <a:t>אפשרות להעלות תמונות, קבצים ומצגות</a:t>
            </a:r>
            <a:endParaRPr lang="he-IL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יכולת ניהול גרסאות טובה יותר וייעול בקבלת מענה לשדרוגים באפליקציה – זמן ועלות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יכולת ניהול מכשירים טובה יותר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3147" y="5805264"/>
            <a:ext cx="207300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1">
            <a:spAutoFit/>
          </a:bodyPr>
          <a:lstStyle/>
          <a:p>
            <a:r>
              <a:rPr lang="he-IL" b="1" u="sng" dirty="0" smtClean="0"/>
              <a:t>מקדמים-</a:t>
            </a:r>
            <a:r>
              <a:rPr lang="he-IL" dirty="0" smtClean="0"/>
              <a:t> </a:t>
            </a:r>
            <a:r>
              <a:rPr lang="he-IL" dirty="0" err="1" smtClean="0"/>
              <a:t>טאבלט</a:t>
            </a:r>
            <a:r>
              <a:rPr lang="he-IL" dirty="0" smtClean="0"/>
              <a:t> 7</a:t>
            </a:r>
            <a:r>
              <a:rPr lang="en-US" dirty="0" smtClean="0"/>
              <a:t>H</a:t>
            </a:r>
            <a:endParaRPr lang="he-IL" dirty="0"/>
          </a:p>
        </p:txBody>
      </p:sp>
      <p:pic>
        <p:nvPicPr>
          <p:cNvPr id="5" name="Picture 2" descr="http://t0.gstatic.com/images?q=tbn:ANd9GcRv4yqlT8WG5OdH5yA0taElOcWIdaiNukVDohnTIDRoWF4IqG9v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501074" cy="142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09269" y="5795972"/>
            <a:ext cx="1481496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1">
            <a:spAutoFit/>
          </a:bodyPr>
          <a:lstStyle/>
          <a:p>
            <a:r>
              <a:rPr lang="he-IL" b="1" u="sng" dirty="0" smtClean="0"/>
              <a:t>נהגים</a:t>
            </a:r>
            <a:r>
              <a:rPr lang="he-IL" dirty="0" smtClean="0"/>
              <a:t>-</a:t>
            </a:r>
            <a:r>
              <a:rPr lang="en-US" dirty="0" smtClean="0"/>
              <a:t>Note 1</a:t>
            </a:r>
            <a:endParaRPr lang="he-IL" dirty="0"/>
          </a:p>
        </p:txBody>
      </p:sp>
      <p:pic>
        <p:nvPicPr>
          <p:cNvPr id="7" name="Picture 4" descr="http://t0.gstatic.com/images?q=tbn:ANd9GcRb5Bb8kiKN0DdWpB9Qm1h1X3zNB640ALbyf_5wb0LojTDf_8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28224"/>
            <a:ext cx="1728192" cy="12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7225" y="5795972"/>
            <a:ext cx="220445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1">
            <a:spAutoFit/>
          </a:bodyPr>
          <a:lstStyle/>
          <a:p>
            <a:r>
              <a:rPr lang="he-IL" b="1" u="sng" dirty="0" smtClean="0"/>
              <a:t>מחלקי טרה </a:t>
            </a:r>
            <a:r>
              <a:rPr lang="he-IL" dirty="0" smtClean="0"/>
              <a:t>-מוטורולה</a:t>
            </a:r>
            <a:endParaRPr lang="he-IL" dirty="0"/>
          </a:p>
        </p:txBody>
      </p:sp>
      <p:pic>
        <p:nvPicPr>
          <p:cNvPr id="9" name="Picture 6" descr="ET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1654488" cy="13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403111"/>
            <a:ext cx="1296144" cy="1727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5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החלפת </a:t>
            </a:r>
            <a:r>
              <a:rPr lang="he-IL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מסופוני</a:t>
            </a:r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 טכנאי מש"א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3178"/>
            <a:ext cx="1296144" cy="2212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ציין מיקום תוכן 2"/>
          <p:cNvSpPr txBox="1">
            <a:spLocks/>
          </p:cNvSpPr>
          <p:nvPr/>
        </p:nvSpPr>
        <p:spPr bwMode="auto">
          <a:xfrm>
            <a:off x="457200" y="1412875"/>
            <a:ext cx="8229600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r>
              <a:rPr lang="he-IL" sz="2800" u="sng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מטרות והישגי </a:t>
            </a:r>
            <a:r>
              <a:rPr lang="he-IL" sz="2800" u="sng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הפרוייקט</a:t>
            </a:r>
            <a:r>
              <a:rPr lang="he-IL" sz="2800" u="sng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: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החלפת מערכת ישנה שעבדה עם תקלות רבות הן בחומרה והן בתוכנה (החזרת אמון הטכנאים למערכת)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שיפור וחיסכון בזמני תקשורת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ניהול הידע כולו על </a:t>
            </a:r>
            <a:r>
              <a:rPr lang="he-IL" sz="20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המסופונים</a:t>
            </a: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, משדרג יכולת העבודה של הטכנאים ומתן </a:t>
            </a:r>
            <a:r>
              <a:rPr lang="en-US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/>
            </a:r>
            <a:br>
              <a:rPr lang="en-US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</a:b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שירות משופר ללקוחות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החלפת החומרה הקיימת </a:t>
            </a:r>
            <a:r>
              <a:rPr lang="he-IL" sz="20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בטאבלט</a:t>
            </a:r>
            <a:r>
              <a:rPr lang="he-IL" sz="20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חדיש "7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253912"/>
            <a:ext cx="936104" cy="150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חץ ימינה 1"/>
          <p:cNvSpPr>
            <a:spLocks noChangeArrowheads="1"/>
          </p:cNvSpPr>
          <p:nvPr/>
        </p:nvSpPr>
        <p:spPr bwMode="auto">
          <a:xfrm flipH="1">
            <a:off x="5868144" y="4581128"/>
            <a:ext cx="1224087" cy="485775"/>
          </a:xfrm>
          <a:prstGeom prst="rightArrow">
            <a:avLst>
              <a:gd name="adj1" fmla="val 50000"/>
              <a:gd name="adj2" fmla="val 498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he-IL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1728192" cy="17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335274" y="376205"/>
            <a:ext cx="5077206" cy="933514"/>
          </a:xfrm>
          <a:prstGeom prst="rect">
            <a:avLst/>
          </a:prstGeom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000" b="1" dirty="0" smtClean="0">
                <a:cs typeface="Ananim"/>
              </a:rPr>
              <a:t>מערכת שתו </a:t>
            </a:r>
            <a:r>
              <a:rPr lang="en-US" sz="4000" b="1" dirty="0" smtClean="0">
                <a:cs typeface="Ananim"/>
              </a:rPr>
              <a:t>Go</a:t>
            </a:r>
            <a:endParaRPr lang="he-IL" sz="4000" b="1" dirty="0">
              <a:cs typeface="Anani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84" y="883175"/>
            <a:ext cx="82167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C00000"/>
                </a:solidFill>
              </a:rPr>
              <a:t>המערכת היחידה אשר משרתת  את כל העובדים</a:t>
            </a:r>
          </a:p>
        </p:txBody>
      </p:sp>
      <p:pic>
        <p:nvPicPr>
          <p:cNvPr id="5" name="תמונה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0" y="1635934"/>
            <a:ext cx="2949572" cy="393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25" y="1572769"/>
            <a:ext cx="5327903" cy="399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5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4000" b="1" dirty="0" smtClean="0">
                <a:cs typeface="Ananim"/>
              </a:rPr>
              <a:t>אפליקציית קמעונאים</a:t>
            </a:r>
            <a:endParaRPr lang="he-IL" sz="4000" b="1" dirty="0">
              <a:cs typeface="Anani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58251"/>
            <a:ext cx="82167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אפליקציית קמעונאים </a:t>
            </a:r>
            <a:r>
              <a:rPr lang="en-US" sz="2400" dirty="0" smtClean="0"/>
              <a:t>iOS &amp; Android</a:t>
            </a:r>
            <a:r>
              <a:rPr lang="he-IL" sz="2400" dirty="0" smtClean="0"/>
              <a:t> </a:t>
            </a:r>
          </a:p>
          <a:p>
            <a:r>
              <a:rPr lang="he-IL" sz="2400" dirty="0" smtClean="0"/>
              <a:t>מפותחת על פלטפורמת פיתוח אפליקציות של חברת </a:t>
            </a:r>
            <a:r>
              <a:rPr lang="en-US" sz="2400" dirty="0" smtClean="0"/>
              <a:t>Software </a:t>
            </a:r>
            <a:r>
              <a:rPr lang="en-US" sz="2400" dirty="0"/>
              <a:t> </a:t>
            </a:r>
            <a:r>
              <a:rPr lang="en-US" sz="2400" dirty="0" smtClean="0"/>
              <a:t>AG</a:t>
            </a:r>
            <a:endParaRPr lang="he-IL" sz="2400" dirty="0" smtClean="0"/>
          </a:p>
        </p:txBody>
      </p:sp>
      <p:grpSp>
        <p:nvGrpSpPr>
          <p:cNvPr id="8" name="קבוצה 2"/>
          <p:cNvGrpSpPr/>
          <p:nvPr/>
        </p:nvGrpSpPr>
        <p:grpSpPr>
          <a:xfrm>
            <a:off x="2656936" y="2289248"/>
            <a:ext cx="5727249" cy="3197152"/>
            <a:chOff x="2196331" y="439307"/>
            <a:chExt cx="8513485" cy="6058187"/>
          </a:xfrm>
        </p:grpSpPr>
        <p:pic>
          <p:nvPicPr>
            <p:cNvPr id="10" name="Picture 2" descr="http://b2b.cbsimg.net/blogs/screen-shot-2012-03-20-at-1516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331" y="439307"/>
              <a:ext cx="8513485" cy="605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תמונה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4915" y="1616099"/>
              <a:ext cx="1963292" cy="2985319"/>
            </a:xfrm>
            <a:prstGeom prst="rect">
              <a:avLst/>
            </a:prstGeom>
          </p:spPr>
        </p:pic>
        <p:pic>
          <p:nvPicPr>
            <p:cNvPr id="12" name="0BF8AF80-2E01-4B08-B975-EFDBE2B24B2C" descr="0BF8AF80-2E01-4B08-B975-EFDBE2B24B2C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547"/>
            <a:stretch/>
          </p:blipFill>
          <p:spPr bwMode="auto">
            <a:xfrm>
              <a:off x="3924523" y="1486082"/>
              <a:ext cx="1308844" cy="28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4967C955-FEA4-4312-B73D-5436B548AF83" descr="4967C955-FEA4-4312-B73D-5436B548AF8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10"/>
            <a:stretch/>
          </p:blipFill>
          <p:spPr bwMode="auto">
            <a:xfrm>
              <a:off x="7512223" y="1519421"/>
              <a:ext cx="1418952" cy="2790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2293ADCF-783A-4DB1-BBA0-EA900B9B4732" descr="2293ADCF-783A-4DB1-BBA0-EA900B9B473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71"/>
            <a:stretch/>
          </p:blipFill>
          <p:spPr bwMode="auto">
            <a:xfrm>
              <a:off x="9030294" y="1785517"/>
              <a:ext cx="1230933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1D5B9384-BF42-4546-9F5B-6FCD051405F2" descr="1D5B9384-BF42-4546-9F5B-6FCD051405F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8"/>
            <a:stretch/>
          </p:blipFill>
          <p:spPr bwMode="auto">
            <a:xfrm>
              <a:off x="2543671" y="1836070"/>
              <a:ext cx="1234360" cy="227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47472" y="5552360"/>
            <a:ext cx="8497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כ 2,500 קמעונאים משתמשים כאשר קיים יעד גידול לשנים הקרובות</a:t>
            </a:r>
          </a:p>
        </p:txBody>
      </p:sp>
      <p:pic>
        <p:nvPicPr>
          <p:cNvPr id="17" name="2F419DCF-0DF4-4DD2-898E-2D76C9705DC7" descr="2F419DCF-0DF4-4DD2-898E-2D76C9705DC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2" y="2322263"/>
            <a:ext cx="1660761" cy="19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2" y="4373358"/>
            <a:ext cx="1660761" cy="185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פרויקט הרכש </a:t>
            </a:r>
            <a:r>
              <a:rPr lang="he-IL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הקונצרני</a:t>
            </a:r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 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412875"/>
            <a:ext cx="8229600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r>
              <a:rPr lang="he-IL" sz="2800" u="sng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מטרות והישגי הפרויקט: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חיסכון בעלויות הרכש על ידי איחוד כל מחלקות הרכש  בקבוצה למחלקה אחת.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מינוף היתרון לגודל של הקבוצה להשגת חיסכון משמעותי בעלויות ההרכשה, ייעול ושיפור השירותים ותהליכי העבודה. 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שינוי תהליכי עבודה : מעבר לעבודה עם דרישות רכש והזמנות משיכה מהסכם, העברת האחריות מקניין הרכש לדורש/יוזם הדרישה.</a:t>
            </a:r>
          </a:p>
        </p:txBody>
      </p:sp>
      <p:pic>
        <p:nvPicPr>
          <p:cNvPr id="18436" name="Picture 4" descr="http://ezri.org.il/articles/images/10202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64904"/>
            <a:ext cx="2376264" cy="151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397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754053" y="707366"/>
            <a:ext cx="7886700" cy="4658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מערכת היחסים </a:t>
            </a: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nanim" pitchFamily="2" charset="-79"/>
            </a:endParaRPr>
          </a:p>
          <a:p>
            <a:pPr algn="ctr"/>
            <a:r>
              <a:rPr lang="he-IL" sz="4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בין מנהל מערכות המידע</a:t>
            </a: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nanim" pitchFamily="2" charset="-79"/>
            </a:endParaRP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+mn-ea"/>
              <a:cs typeface="Ananim" pitchFamily="2" charset="-79"/>
            </a:endParaRP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+mn-ea"/>
              <a:cs typeface="Ananim" pitchFamily="2" charset="-79"/>
            </a:endParaRPr>
          </a:p>
          <a:p>
            <a:pPr algn="ctr"/>
            <a:endParaRPr lang="he-IL" sz="4800" b="1" dirty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+mn-ea"/>
              <a:cs typeface="Ananim" pitchFamily="2" charset="-79"/>
            </a:endParaRPr>
          </a:p>
          <a:p>
            <a:pPr algn="ctr"/>
            <a:r>
              <a:rPr lang="he-IL" sz="4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Ananim" pitchFamily="2" charset="-79"/>
              </a:rPr>
              <a:t>לבין מנהל הרכש</a:t>
            </a:r>
            <a:endParaRPr lang="en-US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+mn-ea"/>
              <a:cs typeface="Ananim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5" y="4983822"/>
            <a:ext cx="2203010" cy="991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48" y="2567742"/>
            <a:ext cx="2941608" cy="165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095555" y="181154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ציפיות המנכ"ל וההנהלה מה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CIO</a:t>
            </a:r>
            <a:endParaRPr lang="he-IL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Ananim"/>
              <a:cs typeface="Ananim" pitchFamily="2" charset="-79"/>
            </a:endParaRP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132967"/>
            <a:ext cx="8229600" cy="45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>
                <a:solidFill>
                  <a:srgbClr val="C00000"/>
                </a:solidFill>
                <a:cs typeface="Ananim" pitchFamily="2" charset="-79"/>
              </a:rPr>
              <a:t>הבנת מגמות השוק, סביבת התחרות והאתגרים העסקיים </a:t>
            </a:r>
            <a:r>
              <a:rPr lang="he-IL" sz="2400" dirty="0">
                <a:cs typeface="Ananim" pitchFamily="2" charset="-79"/>
              </a:rPr>
              <a:t>של הארגון</a:t>
            </a:r>
            <a:r>
              <a:rPr lang="he-IL" sz="2400" dirty="0" smtClean="0">
                <a:cs typeface="Ananim" pitchFamily="2" charset="-79"/>
              </a:rPr>
              <a:t>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>
                <a:solidFill>
                  <a:srgbClr val="C00000"/>
                </a:solidFill>
                <a:cs typeface="Ananim" pitchFamily="2" charset="-79"/>
              </a:rPr>
              <a:t>הבנת אתגרי הלקוחות (פנימיים וחיצוניים) </a:t>
            </a:r>
            <a:r>
              <a:rPr lang="he-IL" sz="2400" dirty="0">
                <a:cs typeface="Ananim" pitchFamily="2" charset="-79"/>
              </a:rPr>
              <a:t> </a:t>
            </a:r>
            <a:r>
              <a:rPr lang="he-IL" sz="2400" dirty="0" smtClean="0">
                <a:cs typeface="Ananim" pitchFamily="2" charset="-79"/>
              </a:rPr>
              <a:t>,</a:t>
            </a:r>
          </a:p>
          <a:p>
            <a:pPr marL="0" indent="0"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dirty="0" smtClean="0">
                <a:cs typeface="Ananim" pitchFamily="2" charset="-79"/>
              </a:rPr>
              <a:t> </a:t>
            </a:r>
            <a:r>
              <a:rPr lang="he-IL" sz="2400" dirty="0">
                <a:cs typeface="Ananim" pitchFamily="2" charset="-79"/>
              </a:rPr>
              <a:t>מהירות, זמינות ונגישות המידע בצורה אינטראקטיבית. </a:t>
            </a:r>
            <a:endParaRPr lang="he-IL" sz="2400" dirty="0" smtClean="0"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>
                <a:solidFill>
                  <a:srgbClr val="C00000"/>
                </a:solidFill>
                <a:cs typeface="Ananim" pitchFamily="2" charset="-79"/>
              </a:rPr>
              <a:t>הכרת תשתיות, טכנולוגיות ומוצרים חדשים </a:t>
            </a:r>
            <a:r>
              <a:rPr lang="he-IL" sz="2400" dirty="0">
                <a:cs typeface="Ananim" pitchFamily="2" charset="-79"/>
              </a:rPr>
              <a:t>רלוונטיים ליעדים </a:t>
            </a:r>
            <a:r>
              <a:rPr lang="he-IL" sz="2400" dirty="0" smtClean="0">
                <a:cs typeface="Ananim" pitchFamily="2" charset="-79"/>
              </a:rPr>
              <a:t>העסקיים ואשר עשויים </a:t>
            </a:r>
            <a:r>
              <a:rPr lang="he-IL" sz="2400" b="1" dirty="0" smtClean="0">
                <a:solidFill>
                  <a:srgbClr val="C00000"/>
                </a:solidFill>
                <a:cs typeface="Ananim" pitchFamily="2" charset="-79"/>
              </a:rPr>
              <a:t>לקדם יתרון תחרותי</a:t>
            </a:r>
            <a:r>
              <a:rPr lang="he-IL" sz="2400" dirty="0" smtClean="0">
                <a:cs typeface="Ananim" pitchFamily="2" charset="-79"/>
              </a:rPr>
              <a:t>. </a:t>
            </a:r>
          </a:p>
          <a:p>
            <a:pPr marL="0" indent="0"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dirty="0" smtClean="0">
                <a:cs typeface="Ananim" pitchFamily="2" charset="-79"/>
              </a:rPr>
              <a:t> </a:t>
            </a:r>
            <a:endParaRPr lang="he-IL" sz="2400" dirty="0"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>
                <a:solidFill>
                  <a:srgbClr val="C00000"/>
                </a:solidFill>
                <a:cs typeface="Ananim" pitchFamily="2" charset="-79"/>
              </a:rPr>
              <a:t>הוצאה לפועל של תכנית העבודה להתמודדות עם האתגרים </a:t>
            </a:r>
            <a:r>
              <a:rPr lang="he-IL" sz="2400" dirty="0">
                <a:cs typeface="Ananim" pitchFamily="2" charset="-79"/>
              </a:rPr>
              <a:t>על בסיס יישום מהיר של טכנולוגיות רלוונטיות ובניית חוויית משתמש </a:t>
            </a:r>
            <a:r>
              <a:rPr lang="he-IL" sz="2400" dirty="0" smtClean="0">
                <a:cs typeface="Ananim" pitchFamily="2" charset="-79"/>
              </a:rPr>
              <a:t>.</a:t>
            </a:r>
            <a:endParaRPr lang="en-US" sz="2400" dirty="0">
              <a:cs typeface="Ananim" pitchFamily="2" charset="-79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733"/>
            <a:ext cx="1926083" cy="18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069675" y="189366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ציפיות המנכ"ל וההנהלה מה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CIO</a:t>
            </a:r>
            <a:endParaRPr lang="he-IL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Ananim"/>
              <a:cs typeface="Ananim" pitchFamily="2" charset="-79"/>
            </a:endParaRP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696883"/>
            <a:ext cx="8229600" cy="424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הקטנת עלויות </a:t>
            </a:r>
            <a:r>
              <a:rPr lang="en-US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IT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, "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לעשות יותר בפחות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" 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תפקיד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המנמ"ר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בימינו הנו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תפקיד של מוביל עסקי וכלכלי. </a:t>
            </a:r>
            <a:r>
              <a:rPr lang="he-IL" sz="2400" b="1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התרומה המשמעותית שלו הינה היכולת ליזום ולקדם הזדמנויות, ליצירת יתרון תחרותי.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אחד השותפים המרכזיים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של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המנמ"ר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בתפקיד המוביל העסקי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הנו מנהל רכש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IT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,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שבהרבה עסקאות הנו יד ימינו.</a:t>
            </a:r>
            <a:endParaRPr lang="en-US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en-US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defRPr/>
            </a:pPr>
            <a:r>
              <a:rPr lang="he-IL" sz="28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אך מה נדרש ששותפות זו אכן תצלח?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0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4" y="345758"/>
            <a:ext cx="1154143" cy="16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35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754053" y="1586878"/>
            <a:ext cx="7886700" cy="278671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4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קבוצת החברה המרכזית</a:t>
            </a: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nanim" pitchFamily="2" charset="-79"/>
            </a:endParaRPr>
          </a:p>
          <a:p>
            <a:pPr algn="ctr"/>
            <a:r>
              <a:rPr lang="he-IL" sz="4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אגף מערכות מידע ותקשוב</a:t>
            </a: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cs typeface="Ananim" pitchFamily="2" charset="-79"/>
            </a:endParaRPr>
          </a:p>
          <a:p>
            <a:pPr algn="ctr"/>
            <a:endParaRPr lang="he-IL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+mn-ea"/>
              <a:cs typeface="Ananim" pitchFamily="2" charset="-79"/>
            </a:endParaRPr>
          </a:p>
          <a:p>
            <a:pPr algn="ctr"/>
            <a:r>
              <a:rPr lang="he-IL" sz="48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ea typeface="+mn-ea"/>
                <a:cs typeface="Ananim" pitchFamily="2" charset="-79"/>
              </a:rPr>
              <a:t>תעודת זהות</a:t>
            </a:r>
            <a:endParaRPr lang="en-US" sz="4800" b="1" dirty="0" smtClean="0">
              <a:solidFill>
                <a:srgbClr val="6325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  <a:ea typeface="+mn-ea"/>
              <a:cs typeface="Ananim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4" y="4145440"/>
            <a:ext cx="3615546" cy="182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ציפיות המנכ"ל וההנהלה מה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CPO</a:t>
            </a:r>
            <a:endParaRPr lang="he-IL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Ananim"/>
              <a:cs typeface="Ananim" pitchFamily="2" charset="-79"/>
            </a:endParaRP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412875"/>
            <a:ext cx="8229600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השגת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חיסכון משמעותי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בעלויות ההרכשה.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ייעול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ושיפור השירותים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ותהליכי העבודה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(ובמקרה של הרכש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הקונצרני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ב </a:t>
            </a:r>
            <a:r>
              <a:rPr lang="en-US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CBC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מינוף היתרון לגודל של הקבוצה) </a:t>
            </a:r>
          </a:p>
        </p:txBody>
      </p:sp>
      <p:pic>
        <p:nvPicPr>
          <p:cNvPr id="12294" name="Picture 6" descr="http://t3.gstatic.com/images?q=tbn:ANd9GcR9NkKWjUghBHztbiWUWnReeKLK0VDX-Mc_bp8Vtlu80K0EXcumL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2905542"/>
            <a:ext cx="2258040" cy="2903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2936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828135" y="348779"/>
            <a:ext cx="8229600" cy="796925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מפתחות להצלחת מנהל הרכש בתפקידו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340768"/>
            <a:ext cx="8229600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"עמידה על המשמר"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לגבי תנודות השוק ועלויות המוצרים השונים.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ניהול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מספר ספקים איכותי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ואמין בכל קטגוריה על מנת לשמור על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מתח עבודה ותחרויות מחיר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אשר תורם בעקיפין לגמישות וזמינות מוצרים.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בצוע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סקרי מחירים כל תקופה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אשר משאיר את מנהל הרכש מעודכן ומאפשר שיפור עלויות ואיכויות.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קשר טוב עם הספקים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אשר מקנה נוחות, נאמנות ויחס הוגן.</a:t>
            </a:r>
          </a:p>
        </p:txBody>
      </p:sp>
      <p:pic>
        <p:nvPicPr>
          <p:cNvPr id="11268" name="Picture 4" descr="http://www.ioh.org.il/wp-content/uploads/2012/07/8271852_xl-620x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586150"/>
            <a:ext cx="3456384" cy="1393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751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724619" y="361921"/>
            <a:ext cx="8229600" cy="796925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מפתחות להצלחת מנהל הרכש בתפקידו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762545"/>
            <a:ext cx="8229600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Ananim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לעבוד מסודר ולקנות חכם, 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לקחת בחשבון עלות אך גם תועלת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,  ובייחוד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להיזהר ממלכודות המחיר הזול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כישורי ניהול משא ומתן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יעילים, אסרטיביות, יכולת הקשבה, יכולת לראות את הדברים מנקודת מבטו של הצד השני.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יכולת איסוף מידע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, דיוק, אבחנה בין עיקר וטפל, כושר ניסוח מעולה.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יכולת להקפיד על </a:t>
            </a:r>
            <a:r>
              <a:rPr lang="he-IL" sz="2400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רמה מקצועית גבוהה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,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הבנה מעמיקה בתחום עליו אחראי</a:t>
            </a:r>
            <a:r>
              <a:rPr lang="he-IL" sz="2400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לצד שמירה על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רמת שירות גבוהה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5" name="Picture 2" descr="http://status.allmag.co.il/images/u/images/1(126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65589"/>
            <a:ext cx="2232248" cy="1294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29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664234" y="291813"/>
            <a:ext cx="8229600" cy="796925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מפתחות להצלחת מנהל הרכש בתפקידו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700807"/>
            <a:ext cx="8229600" cy="23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ניסיון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-  ככל שיצבור מנהל הרכש ניסיון בתפקידו ובתחום בו הנו מתעסק , יכולת ההתמודדות שלו עם האתגרים העומדים בפניו תגדלנה.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וכלל חשוב שרבים נוטים לשכוח, מנהלי הרכש לא לבד בעולם, כדי להצליח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הם זקוקים לשותפים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שהינם בעלי ההתמחות הספציפית בתחום בו הם מתעסקים ושותפים אלו הם בד"כ </a:t>
            </a:r>
          </a:p>
          <a:p>
            <a:pPr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	הלקוח הסופי...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מה נדרש שהשותפות עם ה </a:t>
            </a: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CIO’s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 תצליח?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6" name="Picture 4" descr="http://www2.beinenu.co.il/pic/%D7%A2%D7%95%D7%91%D7%93%D7%99%D7%9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9"/>
            <a:ext cx="2901784" cy="17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1201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029209" y="321160"/>
            <a:ext cx="8229600" cy="796925"/>
          </a:xfrm>
        </p:spPr>
        <p:txBody>
          <a:bodyPr>
            <a:no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המפתחות להצלחת השותפות העסקית</a:t>
            </a:r>
            <a:b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</a:br>
            <a:r>
              <a:rPr lang="he-IL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"סרט אהבה או סרט טורקי?" 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569344" y="1307689"/>
            <a:ext cx="8229600" cy="259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השותפות הנה בעצם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קשר </a:t>
            </a:r>
            <a:r>
              <a:rPr lang="he-IL" sz="2400" b="1" dirty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זוגי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אשר תלוי </a:t>
            </a:r>
            <a:r>
              <a:rPr lang="he-IL" sz="2400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אך ורק בבחירה שלנו ובמוכנות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הנפשית לשינוי ולפתיחות אל השותף העסקי.  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דרושים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יחסי גומלין הדדיים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בין שני הצדדים, מוטיבציה ,יכולת הקשבה,  דפוסי תקשורת ובשלות רגשית. 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כאשר נכנסים למערכת יחסים אנו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בוחנים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, במודע או שלא במודע, גם את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התשומות והתפוקות ממערכת היחסים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.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000" b="1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23554" name="AutoShape 2" descr="data:image/jpeg;base64,/9j/4AAQSkZJRgABAQAAAQABAAD/2wCEAAkGBwgHBgkIBwgKCgkLDRYPDQwMDRsUFRAWIB0iIiAdHx8kKDQsJCYxJx8fLT0tMTU3Ojo6Iys/RD84QzQ5OjcBCgoKDQwNGg8PGjclHyU3Nzc3Nzc3Nzc3Nzc3Nzc3Nzc3Nzc3Nzc3Nzc3Nzc3Nzc3Nzc3Nzc3Nzc3Nzc3Nzc3N//AABEIAGIAjwMBIgACEQEDEQH/xAAcAAEAAgMBAQEAAAAAAAAAAAAABQYDBAcBAgj/xAA5EAACAQMCBAIIBAYBBQAAAAABAgMABBEFIQYSMUETURQiQmFxgZGxByMywRUkUpKh8OEWM1Nyc//EABkBAAMBAQEAAAAAAAAAAAAAAAABAwIEBf/EACARAAMBAAMBAAIDAAAAAAAAAAABAhEDITESE0EEIjL/2gAMAwEAAhEDEQA/AO40pSgBSlKAFKUoAUpSgBSlKAFKUoAUpSgBSlKAFKUoAUpSgBSlU3jjUuKIZorHhewVudOaW7kIwm/RQds0m8GlvSLlSvzRqWq8VSas1vf6pfRzq2GzMQF+QOMVdPw2481N9Yi0XWJjdxytyRytjnRu2/cH30J6Ny0W7jrjgcPSrZWUSXF86c3KckJ8QKpcX4k8VLCrPZwMvNu5iOSPLrVhu2tNM421CW+J57qVBHKyk4HIuBnsOtWGabT8tZzqCSNwYjy/XGK565aVNF54k5TPvhLi204ih5EHhXaLmSI/ce6rJXKeH7YWn4jJDp6YRPE8UH2Uxv8A5IxXVSQBk9KtFatIXOPBmlV++1ud8jTI45CDjLnY1ituLLdbhbe/QwnoZgD4ZbyB/esfnjc01+Ks0s1K+VYMoZSCD0I716WA6nFW0me0rzIr2gBSlKAFKUoA8NQk17HJqMltyssibDmxv8KmzUBcycuqOJECy8vqscbr7qly+FuFbTK7xBw/HeXLRwRAyuvNzmqTp/Ds2n8caZajAkM6SDlzjlByT9Aa6tM7sjBeViRjlY4BrS0TSW/6k/iNw4kkSFl2GACT2HlisRXZW0vlmPiWCyTVOe6jMjTSINwDsB2+lb4t7aeUXTQr4yjIc9RX3xVFFHFFezfpjYK37H/fOq3fcUWkCH0OM4b22GOb5d/tUrnKZrjacIsHDumRRanfakp5pZ2wzeQGAF/xmpLiSc2+h3sytylYjv5VEcCa0upWk8LhFnjkLFR7St0Pvqa163W70a8t3XmWSFgR57V0JZxnPT3kOW6VqJvXW1srhpGbqy7BF7kntVstLWG7t5I7qRHjjGS0h3x5+4fHtVd0JtNF2kMQWJiPCkjC4VwCMYPkfL61fH8JFbkjALDLepkN+1efxwnunbbzw+9HnSDS2YOHiV2ERHde1a1zNLPMHDYAUEDyry+bDW1tGoReUuQPkP3rHBKGu3AGzMAPgAatTf8Ak51K3TX5NQe4ElpO8fhj1t8g7dx3qz2Mk0tsrXCKsnflOQfeKirYiP0jfGYznNb+kvKbblnZWkByOXpjtV+ExyLrTepSldBAUpSgDyovWdPkuVE1sqmdRjBOOYfGpWo3iC8hstGu555GRREwBQ4bJGBj30nKrpjmnL1FJl1prGS4WSSKeZHMYSJ+YBu+Tj5VFWHE3oGvQ6jqU58JQyy77AEdAKgNOW6VZnmwIi35ZJ3AHUnNRd4Yr2aNY8mGEnOe5oUTC6Kunbxkxxlxg+t6slxA8o02JWSOBh+okD1iB1OfpUPZXmoyMTfQx+H/AOZWwfcOXz+Br5A5HYFQF7DyA/5+9Z7MmaQysPVBwufMVjFujXmEppt3NZTx3FqXSVGyGJrr3D+uQ6vpPpj4iZCVmVjspH7VyNBhdx8K1b7VJrbT5NNiLclzMJX32IUEYx3yT/gU0DnS46nJw7NqUzSXNvF4rbCI/oI6HI2BqwcHw3EsU7Sail3aKQsLKQSfjXGPWYDPzq08Fay2jarGxb+Xl9SUdsHv8qjPAlX0Vqm4xHR9Tu4o9VKn9QTC/wC/StG0uEE7uxAMab5PtVW+PNUlsNSWaIxmQnmUMcLydN60dJ1uK9vY5mmPgrvIvkf3rmpt02bmFiLjd6gLeCMvktcNhAASSuBk1YNBjh9E8WMZdtixXBwOg+VRlndW2Le4glRlA5QD7Sny94qxQypIoKEfWunhzfSPK/65hlpSldJzClKUAK59x/qayalBYBwY7dfGkUd27A/L71bOI9at9E06W5ndRJynwkJ3dsbVxJ79pryWaWUuWIaRyeu5JP3pyhpGa+vC03o/NhYl55T5nsPtVf0q8USTQTDlkEjMuRgNmkN87u2WA8VjJsu5yen0r7u2F2zxzOY+Q4HKB1881mq1lV0fCubnUmtYz7OWPuqftbdYo1Vc9ME1BaRYrp8hnLtKJdndv8bVaIY0XdFAFZGjxgEXbrUJeENenuAoFS0k6vM0aHmdeqg7io2/hkiuleZAqSoGjI7jJH3BoNL01XwoG9ZoWr5lVJEKchII64rRsrhkne2mJLqvNnHVcgZ+pFM2Z+LLy8u0t3lcvDHEI+YdsdM1X7S7mtpVlgcrIp9Ug1bGVJomjkHMjjBFVWe39Bv/AA5hzRg5U/1DtS+UYrU9OucNarBqdrbyRYSG2xzw92Pc/XH0q4WuosmpRIAx8VwAVGVdSOvyP3rhXC2oi31dVmmKQzYUnsMHIz8/vXUpeJoNPs7G5uIgY2uPCLH1OUd2znpsa51HzRtv6nTpde1gsp4bm1hnt3EkUiB0cHIYHvWeus4xXhr2vDQBxnjtn1HiPUBNfSRxQeog5QQqgYwB3JOayzcBWkGiek3GoyQMsJa4ITmz5ADPXt76+vxC4T1W11S51TR4ZLmC4JmlwR+SwOTn3bZqvT8Yapd6Z6JfSR5KguYo+Xm93X4dMUn9N9FpxIqt+JIn8FIJD4bbMB18icVjN+JC7Mw5ufmKnzqYacIue56iq/MHvdSlnWRgi8saAe03u+Zp1KXZlVpbdKIaLIOVO4U9vdW899GPURwz9/Jag7ZJIkESuxAGGzuTWxahImZAO23+/KsGzZnZrYCTJcICSe+OhFTfFltHFw5wzexzKyyJKhYH9RZub/G4qHLLJGARvjcHv5it7UtvwviiVgzWWr8iEncKy5AH92PlTQftEMMtuHI9+KWupjS5W8aBLm0lI8aNkyw2Iyp88H4VqLcEAAtg/wDtSULIjBsOD5HI+dDWlkzYgubebm9Fdmhz6hfHNjtnHetDiIoLKMt+sShVPxBJ+wqU4W0kzx6nAiRC4Ns00LuSFUpueY+8ZFUrU9TuNQCCXkRUHqhduvehIlddYfcM7W8ySxn11YMPlV2sbWHX73SLHSrcNpcsjyXVvzEeC2MMDv8ApyfVPyrnUcpOzbEV0L8OuHtQ9KTWmke1gjB8MEkGXbGcf0/es3iWhxbTw7Xwjpv8HiuNPhuTLZRuGto33aBSN0LdxncfGrDUXoFq0FmkkjFpJVDEnyxUpW53OyN59PBSlKZkxXQDW0qsAQUYEHvtXA5bS28aP+Xh6D2BSlNDRhmtrfwj+RF+k+wKx6RZ2viR/wAtDs+R+WOuDSlKhz6bxgi9MUeEmMn2R5Vtx21v4jfkRf2DypSslDaS2t9vyIv1H2B7q2L+ztW4Tw1tCR/FObBjHXwsZpSgGQ6WlsBkW8P9gr79Gg8T/sRdP6BSlBQnOD4If45AvhJhsqw5RuCDkH3Vz/UNPshf3IFnbgCVgAIl23PupSmR5PTVNhZg5FpBn/5iusaWiGwjBVSCFyCPhSlR5fUdH8XyjpS7AAeVe0pV0cZ//9k="/>
          <p:cNvSpPr>
            <a:spLocks noChangeAspect="1" noChangeArrowheads="1"/>
          </p:cNvSpPr>
          <p:nvPr/>
        </p:nvSpPr>
        <p:spPr bwMode="auto">
          <a:xfrm>
            <a:off x="63500" y="-136525"/>
            <a:ext cx="13620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wgHBgkIBwgKCgkLDRYPDQwMDRsUFRAWIB0iIiAdHx8kKDQsJCYxJx8fLT0tMTU3Ojo6Iys/RD84QzQ5OjcBCgoKDQwNGg8PGjclHyU3Nzc3Nzc3Nzc3Nzc3Nzc3Nzc3Nzc3Nzc3Nzc3Nzc3Nzc3Nzc3Nzc3Nzc3Nzc3Nzc3N//AABEIAGIAjwMBIgACEQEDEQH/xAAcAAEAAgMBAQEAAAAAAAAAAAAABQYDBAcBAgj/xAA5EAACAQMCBAIIBAYBBQAAAAABAgMABBEFIQYSMUETURQiQmFxgZGxByMywRUkUpKh8OEWM1Nyc//EABkBAAMBAQEAAAAAAAAAAAAAAAABAwIEBf/EACARAAMBAAMBAAIDAAAAAAAAAAABAhEDITESE0EEIjL/2gAMAwEAAhEDEQA/AO40pSgBSlKAFKUoAUpSgBSlKAFKUoAUpSgBSlKAFKUoAUpSgBSlU3jjUuKIZorHhewVudOaW7kIwm/RQds0m8GlvSLlSvzRqWq8VSas1vf6pfRzq2GzMQF+QOMVdPw2481N9Yi0XWJjdxytyRytjnRu2/cH30J6Ny0W7jrjgcPSrZWUSXF86c3KckJ8QKpcX4k8VLCrPZwMvNu5iOSPLrVhu2tNM421CW+J57qVBHKyk4HIuBnsOtWGabT8tZzqCSNwYjy/XGK565aVNF54k5TPvhLi204ih5EHhXaLmSI/ce6rJXKeH7YWn4jJDp6YRPE8UH2Uxv8A5IxXVSQBk9KtFatIXOPBmlV++1ud8jTI45CDjLnY1ituLLdbhbe/QwnoZgD4ZbyB/esfnjc01+Ks0s1K+VYMoZSCD0I716WA6nFW0me0rzIr2gBSlKAFKUoA8NQk17HJqMltyssibDmxv8KmzUBcycuqOJECy8vqscbr7qly+FuFbTK7xBw/HeXLRwRAyuvNzmqTp/Ds2n8caZajAkM6SDlzjlByT9Aa6tM7sjBeViRjlY4BrS0TSW/6k/iNw4kkSFl2GACT2HlisRXZW0vlmPiWCyTVOe6jMjTSINwDsB2+lb4t7aeUXTQr4yjIc9RX3xVFFHFFezfpjYK37H/fOq3fcUWkCH0OM4b22GOb5d/tUrnKZrjacIsHDumRRanfakp5pZ2wzeQGAF/xmpLiSc2+h3sytylYjv5VEcCa0upWk8LhFnjkLFR7St0Pvqa163W70a8t3XmWSFgR57V0JZxnPT3kOW6VqJvXW1srhpGbqy7BF7kntVstLWG7t5I7qRHjjGS0h3x5+4fHtVd0JtNF2kMQWJiPCkjC4VwCMYPkfL61fH8JFbkjALDLepkN+1efxwnunbbzw+9HnSDS2YOHiV2ERHde1a1zNLPMHDYAUEDyry+bDW1tGoReUuQPkP3rHBKGu3AGzMAPgAatTf8Ak51K3TX5NQe4ElpO8fhj1t8g7dx3qz2Mk0tsrXCKsnflOQfeKirYiP0jfGYznNb+kvKbblnZWkByOXpjtV+ExyLrTepSldBAUpSgDyovWdPkuVE1sqmdRjBOOYfGpWo3iC8hstGu555GRREwBQ4bJGBj30nKrpjmnL1FJl1prGS4WSSKeZHMYSJ+YBu+Tj5VFWHE3oGvQ6jqU58JQyy77AEdAKgNOW6VZnmwIi35ZJ3AHUnNRd4Yr2aNY8mGEnOe5oUTC6Kunbxkxxlxg+t6slxA8o02JWSOBh+okD1iB1OfpUPZXmoyMTfQx+H/AOZWwfcOXz+Br5A5HYFQF7DyA/5+9Z7MmaQysPVBwufMVjFujXmEppt3NZTx3FqXSVGyGJrr3D+uQ6vpPpj4iZCVmVjspH7VyNBhdx8K1b7VJrbT5NNiLclzMJX32IUEYx3yT/gU0DnS46nJw7NqUzSXNvF4rbCI/oI6HI2BqwcHw3EsU7Sail3aKQsLKQSfjXGPWYDPzq08Fay2jarGxb+Xl9SUdsHv8qjPAlX0Vqm4xHR9Tu4o9VKn9QTC/wC/StG0uEE7uxAMab5PtVW+PNUlsNSWaIxmQnmUMcLydN60dJ1uK9vY5mmPgrvIvkf3rmpt02bmFiLjd6gLeCMvktcNhAASSuBk1YNBjh9E8WMZdtixXBwOg+VRlndW2Le4glRlA5QD7Sny94qxQypIoKEfWunhzfSPK/65hlpSldJzClKUAK59x/qayalBYBwY7dfGkUd27A/L71bOI9at9E06W5ndRJynwkJ3dsbVxJ79pryWaWUuWIaRyeu5JP3pyhpGa+vC03o/NhYl55T5nsPtVf0q8USTQTDlkEjMuRgNmkN87u2WA8VjJsu5yen0r7u2F2zxzOY+Q4HKB1881mq1lV0fCubnUmtYz7OWPuqftbdYo1Vc9ME1BaRYrp8hnLtKJdndv8bVaIY0XdFAFZGjxgEXbrUJeENenuAoFS0k6vM0aHmdeqg7io2/hkiuleZAqSoGjI7jJH3BoNL01XwoG9ZoWr5lVJEKchII64rRsrhkne2mJLqvNnHVcgZ+pFM2Z+LLy8u0t3lcvDHEI+YdsdM1X7S7mtpVlgcrIp9Ug1bGVJomjkHMjjBFVWe39Bv/AA5hzRg5U/1DtS+UYrU9OucNarBqdrbyRYSG2xzw92Pc/XH0q4WuosmpRIAx8VwAVGVdSOvyP3rhXC2oi31dVmmKQzYUnsMHIz8/vXUpeJoNPs7G5uIgY2uPCLH1OUd2znpsa51HzRtv6nTpde1gsp4bm1hnt3EkUiB0cHIYHvWeus4xXhr2vDQBxnjtn1HiPUBNfSRxQeog5QQqgYwB3JOayzcBWkGiek3GoyQMsJa4ITmz5ADPXt76+vxC4T1W11S51TR4ZLmC4JmlwR+SwOTn3bZqvT8Yapd6Z6JfSR5KguYo+Xm93X4dMUn9N9FpxIqt+JIn8FIJD4bbMB18icVjN+JC7Mw5ufmKnzqYacIue56iq/MHvdSlnWRgi8saAe03u+Zp1KXZlVpbdKIaLIOVO4U9vdW899GPURwz9/Jag7ZJIkESuxAGGzuTWxahImZAO23+/KsGzZnZrYCTJcICSe+OhFTfFltHFw5wzexzKyyJKhYH9RZub/G4qHLLJGARvjcHv5it7UtvwviiVgzWWr8iEncKy5AH92PlTQftEMMtuHI9+KWupjS5W8aBLm0lI8aNkyw2Iyp88H4VqLcEAAtg/wDtSULIjBsOD5HI+dDWlkzYgubebm9Fdmhz6hfHNjtnHetDiIoLKMt+sShVPxBJ+wqU4W0kzx6nAiRC4Ns00LuSFUpueY+8ZFUrU9TuNQCCXkRUHqhduvehIlddYfcM7W8ySxn11YMPlV2sbWHX73SLHSrcNpcsjyXVvzEeC2MMDv8ApyfVPyrnUcpOzbEV0L8OuHtQ9KTWmke1gjB8MEkGXbGcf0/es3iWhxbTw7Xwjpv8HiuNPhuTLZRuGto33aBSN0LdxncfGrDUXoFq0FmkkjFpJVDEnyxUpW53OyN59PBSlKZkxXQDW0qsAQUYEHvtXA5bS28aP+Xh6D2BSlNDRhmtrfwj+RF+k+wKx6RZ2viR/wAtDs+R+WOuDSlKhz6bxgi9MUeEmMn2R5Vtx21v4jfkRf2DypSslDaS2t9vyIv1H2B7q2L+ztW4Tw1tCR/FObBjHXwsZpSgGQ6WlsBkW8P9gr79Gg8T/sRdP6BSlBQnOD4If45AvhJhsqw5RuCDkH3Vz/UNPshf3IFnbgCVgAIl23PupSmR5PTVNhZg5FpBn/5iusaWiGwjBVSCFyCPhSlR5fUdH8XyjpS7AAeVe0pV0cZ//9k="/>
          <p:cNvSpPr>
            <a:spLocks noChangeAspect="1" noChangeArrowheads="1"/>
          </p:cNvSpPr>
          <p:nvPr/>
        </p:nvSpPr>
        <p:spPr bwMode="auto">
          <a:xfrm>
            <a:off x="63500" y="-136525"/>
            <a:ext cx="13620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wgHBgkIBwgKCgkLDRYPDQwMDRsUFRAWIB0iIiAdHx8kKDQsJCYxJx8fLT0tMTU3Ojo6Iys/RD84QzQ5OjcBCgoKDQwNGg8PGjclHyU3Nzc3Nzc3Nzc3Nzc3Nzc3Nzc3Nzc3Nzc3Nzc3Nzc3Nzc3Nzc3Nzc3Nzc3Nzc3Nzc3N//AABEIAGIAjwMBIgACEQEDEQH/xAAcAAEAAgMBAQEAAAAAAAAAAAAABQYDBAcBAgj/xAA5EAACAQMCBAIIBAYBBQAAAAABAgMABBEFIQYSMUETURQiQmFxgZGxByMywRUkUpKh8OEWM1Nyc//EABkBAAMBAQEAAAAAAAAAAAAAAAABAwIEBf/EACARAAMBAAMBAAIDAAAAAAAAAAABAhEDITESE0EEIjL/2gAMAwEAAhEDEQA/AO40pSgBSlKAFKUoAUpSgBSlKAFKUoAUpSgBSlKAFKUoAUpSgBSlU3jjUuKIZorHhewVudOaW7kIwm/RQds0m8GlvSLlSvzRqWq8VSas1vf6pfRzq2GzMQF+QOMVdPw2481N9Yi0XWJjdxytyRytjnRu2/cH30J6Ny0W7jrjgcPSrZWUSXF86c3KckJ8QKpcX4k8VLCrPZwMvNu5iOSPLrVhu2tNM421CW+J57qVBHKyk4HIuBnsOtWGabT8tZzqCSNwYjy/XGK565aVNF54k5TPvhLi204ih5EHhXaLmSI/ce6rJXKeH7YWn4jJDp6YRPE8UH2Uxv8A5IxXVSQBk9KtFatIXOPBmlV++1ud8jTI45CDjLnY1ituLLdbhbe/QwnoZgD4ZbyB/esfnjc01+Ks0s1K+VYMoZSCD0I716WA6nFW0me0rzIr2gBSlKAFKUoA8NQk17HJqMltyssibDmxv8KmzUBcycuqOJECy8vqscbr7qly+FuFbTK7xBw/HeXLRwRAyuvNzmqTp/Ds2n8caZajAkM6SDlzjlByT9Aa6tM7sjBeViRjlY4BrS0TSW/6k/iNw4kkSFl2GACT2HlisRXZW0vlmPiWCyTVOe6jMjTSINwDsB2+lb4t7aeUXTQr4yjIc9RX3xVFFHFFezfpjYK37H/fOq3fcUWkCH0OM4b22GOb5d/tUrnKZrjacIsHDumRRanfakp5pZ2wzeQGAF/xmpLiSc2+h3sytylYjv5VEcCa0upWk8LhFnjkLFR7St0Pvqa163W70a8t3XmWSFgR57V0JZxnPT3kOW6VqJvXW1srhpGbqy7BF7kntVstLWG7t5I7qRHjjGS0h3x5+4fHtVd0JtNF2kMQWJiPCkjC4VwCMYPkfL61fH8JFbkjALDLepkN+1efxwnunbbzw+9HnSDS2YOHiV2ERHde1a1zNLPMHDYAUEDyry+bDW1tGoReUuQPkP3rHBKGu3AGzMAPgAatTf8Ak51K3TX5NQe4ElpO8fhj1t8g7dx3qz2Mk0tsrXCKsnflOQfeKirYiP0jfGYznNb+kvKbblnZWkByOXpjtV+ExyLrTepSldBAUpSgDyovWdPkuVE1sqmdRjBOOYfGpWo3iC8hstGu555GRREwBQ4bJGBj30nKrpjmnL1FJl1prGS4WSSKeZHMYSJ+YBu+Tj5VFWHE3oGvQ6jqU58JQyy77AEdAKgNOW6VZnmwIi35ZJ3AHUnNRd4Yr2aNY8mGEnOe5oUTC6Kunbxkxxlxg+t6slxA8o02JWSOBh+okD1iB1OfpUPZXmoyMTfQx+H/AOZWwfcOXz+Br5A5HYFQF7DyA/5+9Z7MmaQysPVBwufMVjFujXmEppt3NZTx3FqXSVGyGJrr3D+uQ6vpPpj4iZCVmVjspH7VyNBhdx8K1b7VJrbT5NNiLclzMJX32IUEYx3yT/gU0DnS46nJw7NqUzSXNvF4rbCI/oI6HI2BqwcHw3EsU7Sail3aKQsLKQSfjXGPWYDPzq08Fay2jarGxb+Xl9SUdsHv8qjPAlX0Vqm4xHR9Tu4o9VKn9QTC/wC/StG0uEE7uxAMab5PtVW+PNUlsNSWaIxmQnmUMcLydN60dJ1uK9vY5mmPgrvIvkf3rmpt02bmFiLjd6gLeCMvktcNhAASSuBk1YNBjh9E8WMZdtixXBwOg+VRlndW2Le4glRlA5QD7Sny94qxQypIoKEfWunhzfSPK/65hlpSldJzClKUAK59x/qayalBYBwY7dfGkUd27A/L71bOI9at9E06W5ndRJynwkJ3dsbVxJ79pryWaWUuWIaRyeu5JP3pyhpGa+vC03o/NhYl55T5nsPtVf0q8USTQTDlkEjMuRgNmkN87u2WA8VjJsu5yen0r7u2F2zxzOY+Q4HKB1881mq1lV0fCubnUmtYz7OWPuqftbdYo1Vc9ME1BaRYrp8hnLtKJdndv8bVaIY0XdFAFZGjxgEXbrUJeENenuAoFS0k6vM0aHmdeqg7io2/hkiuleZAqSoGjI7jJH3BoNL01XwoG9ZoWr5lVJEKchII64rRsrhkne2mJLqvNnHVcgZ+pFM2Z+LLy8u0t3lcvDHEI+YdsdM1X7S7mtpVlgcrIp9Ug1bGVJomjkHMjjBFVWe39Bv/AA5hzRg5U/1DtS+UYrU9OucNarBqdrbyRYSG2xzw92Pc/XH0q4WuosmpRIAx8VwAVGVdSOvyP3rhXC2oi31dVmmKQzYUnsMHIz8/vXUpeJoNPs7G5uIgY2uPCLH1OUd2znpsa51HzRtv6nTpde1gsp4bm1hnt3EkUiB0cHIYHvWeus4xXhr2vDQBxnjtn1HiPUBNfSRxQeog5QQqgYwB3JOayzcBWkGiek3GoyQMsJa4ITmz5ADPXt76+vxC4T1W11S51TR4ZLmC4JmlwR+SwOTn3bZqvT8Yapd6Z6JfSR5KguYo+Xm93X4dMUn9N9FpxIqt+JIn8FIJD4bbMB18icVjN+JC7Mw5ufmKnzqYacIue56iq/MHvdSlnWRgi8saAe03u+Zp1KXZlVpbdKIaLIOVO4U9vdW899GPURwz9/Jag7ZJIkESuxAGGzuTWxahImZAO23+/KsGzZnZrYCTJcICSe+OhFTfFltHFw5wzexzKyyJKhYH9RZub/G4qHLLJGARvjcHv5it7UtvwviiVgzWWr8iEncKy5AH92PlTQftEMMtuHI9+KWupjS5W8aBLm0lI8aNkyw2Iyp88H4VqLcEAAtg/wDtSULIjBsOD5HI+dDWlkzYgubebm9Fdmhz6hfHNjtnHetDiIoLKMt+sShVPxBJ+wqU4W0kzx6nAiRC4Ns00LuSFUpueY+8ZFUrU9TuNQCCXkRUHqhduvehIlddYfcM7W8ySxn11YMPlV2sbWHX73SLHSrcNpcsjyXVvzEeC2MMDv8ApyfVPyrnUcpOzbEV0L8OuHtQ9KTWmke1gjB8MEkGXbGcf0/es3iWhxbTw7Xwjpv8HiuNPhuTLZRuGto33aBSN0LdxncfGrDUXoFq0FmkkjFpJVDEnyxUpW53OyN59PBSlKZkxXQDW0qsAQUYEHvtXA5bS28aP+Xh6D2BSlNDRhmtrfwj+RF+k+wKx6RZ2viR/wAtDs+R+WOuDSlKhz6bxgi9MUeEmMn2R5Vtx21v4jfkRf2DypSslDaS2t9vyIv1H2B7q2L+ztW4Tw1tCR/FObBjHXwsZpSgGQ6WlsBkW8P9gr79Gg8T/sRdP6BSlBQnOD4If45AvhJhsqw5RuCDkH3Vz/UNPshf3IFnbgCVgAIl23PupSmR5PTVNhZg5FpBn/5iusaWiGwjBVSCFyCPhSlR5fUdH8XyjpS7AAeVe0pV0cZ//9k="/>
          <p:cNvSpPr>
            <a:spLocks noChangeAspect="1" noChangeArrowheads="1"/>
          </p:cNvSpPr>
          <p:nvPr/>
        </p:nvSpPr>
        <p:spPr bwMode="auto">
          <a:xfrm>
            <a:off x="63500" y="-136525"/>
            <a:ext cx="1362075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http://www.draftnz.com/wp-content/upload/draftn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623758"/>
            <a:ext cx="2491316" cy="145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8576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974785" y="344667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הצלחת השותפות העסקית 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628899"/>
            <a:ext cx="8229600" cy="39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כאשר אחד מהצדדים מרגיש שאינו מקבל את אשר הוא מצפה, הקונפליקטים יהיו חלק בלתי נפרד מהמערכת הזוגית.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בשותפות הנ"ל , מנהל הרכש  </a:t>
            </a:r>
            <a:r>
              <a:rPr lang="en-US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IT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הנו נותן השרות העיקרי ל </a:t>
            </a:r>
            <a:r>
              <a:rPr lang="en-US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CIO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אשר בוחן תמידית את התפוקות אותן הוא מקבל.</a:t>
            </a: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000" b="1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2052" name="Picture 4" descr="http://www.printime.co.il/image/users/16584/ftp/my_files/s0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48072" cy="99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6575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069675" y="258378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הצלחת השותפות העסקית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412875"/>
            <a:ext cx="8229600" cy="266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מטבע הדברים, כאשר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היחסים מתגמלים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או למעלה מזה, ("מנהל הרכש עזר להביא עסקה מדהימה בעלות מדהימה"),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המחויבות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לקשר ולשיתוף פעולה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מתעצמת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ונעשית בו השקעה תמידית.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לחילופין,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מנמ"ר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שלא ירגיש מתוגמל, בצד התחושה כי אין לו אלטרנטיבה (נהלים הם נהלים...), יישאר בקשר מחוסר ברירה אך ינסה למזער את שיתוף הפעולה ובפועל יפגע בקשר הזוגי ובשותפות העסקית.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000" b="1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5" name="Picture 8" descr="http://www.gius.org.il/wp-content/uploads/2009/04/gius11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8" y="4235570"/>
            <a:ext cx="2778983" cy="1845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41314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397479" y="206645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הצלחת השותפות העסקית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534838" y="1272583"/>
            <a:ext cx="8229600" cy="30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אז לשימור והצלחת הקשר הזוגי והשותפות ויצירת "סרט אהבה" ולא "סרט טורקי":</a:t>
            </a:r>
          </a:p>
          <a:p>
            <a:pPr algn="just" eaLnBrk="1" hangingPunct="1">
              <a:spcBef>
                <a:spcPts val="600"/>
              </a:spcBef>
              <a:buSzPct val="90000"/>
              <a:defRPr/>
            </a:pPr>
            <a:endParaRPr lang="he-IL" sz="2400" dirty="0" smtClean="0">
              <a:solidFill>
                <a:srgbClr val="C00000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יש לבצע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תאום ציפיות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בין הצדדים, להגדיר את הצרכים והרצונות של כל צד ברמה של מחויבות, תפקידים, עמידה ביעדים.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לנהל דיאלוג</a:t>
            </a:r>
            <a:r>
              <a:rPr lang="he-IL" sz="2400" b="1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על קבלת החלטות,</a:t>
            </a:r>
          </a:p>
          <a:p>
            <a:pPr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  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לתקשר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בצורה יעילה.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8194" name="Picture 2" descr="http://www.calcalist.co.il/PicServer2/20122005/157165/s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3563888" cy="2334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580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250830" y="258378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הצלחת השותפות העסקית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457200" y="1412875"/>
            <a:ext cx="8229600" cy="432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מאסטר </a:t>
            </a:r>
            <a:r>
              <a:rPr lang="he-IL" sz="2400" b="1" dirty="0" err="1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מיינד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Master Mind</a:t>
            </a:r>
            <a:r>
              <a:rPr lang="he-IL" sz="2400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)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מושג שטבע נפוליאון היל אשר חקר הצלחה של אנשים ממגוון תחומים. 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המסקנה הברורה הייתה כי אנשים מצליחים אשר חוברים לאנשים מצליחים אחרים ,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ביחד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מהווים גוף חשיבה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ליצירת דברים חדשים ופתרון בעיות.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שילוב המוחות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של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המנמ"ר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ומנהל הרכש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יניב יותר פתרונות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1556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כותרת 1"/>
          <p:cNvSpPr>
            <a:spLocks noGrp="1"/>
          </p:cNvSpPr>
          <p:nvPr>
            <p:ph type="title"/>
          </p:nvPr>
        </p:nvSpPr>
        <p:spPr>
          <a:xfrm>
            <a:off x="1192163" y="221672"/>
            <a:ext cx="8229600" cy="796925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הצלחת השותפות העסקית</a:t>
            </a:r>
          </a:p>
        </p:txBody>
      </p:sp>
      <p:sp>
        <p:nvSpPr>
          <p:cNvPr id="49155" name="מציין מיקום תוכן 2"/>
          <p:cNvSpPr txBox="1">
            <a:spLocks/>
          </p:cNvSpPr>
          <p:nvPr/>
        </p:nvSpPr>
        <p:spPr bwMode="auto">
          <a:xfrm>
            <a:off x="457200" y="2924944"/>
            <a:ext cx="8229600" cy="32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marL="0" indent="0" algn="r" eaLnBrk="1" hangingPunct="1">
              <a:spcBef>
                <a:spcPts val="600"/>
              </a:spcBef>
              <a:buSzPct val="90000"/>
              <a:defRPr/>
            </a:pPr>
            <a:endParaRPr lang="he-IL" sz="28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r"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sz="2000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eaLnBrk="1" hangingPunct="1">
              <a:spcBef>
                <a:spcPts val="600"/>
              </a:spcBef>
              <a:buSzPct val="90000"/>
              <a:buFont typeface="Wingdings" pitchFamily="2" charset="2"/>
              <a:buNone/>
            </a:pPr>
            <a:endParaRPr lang="he-IL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מציין מיקום תוכן 2"/>
          <p:cNvSpPr txBox="1">
            <a:spLocks/>
          </p:cNvSpPr>
          <p:nvPr/>
        </p:nvSpPr>
        <p:spPr bwMode="auto">
          <a:xfrm>
            <a:off x="1105899" y="221672"/>
            <a:ext cx="7675792" cy="108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SzPct val="90000"/>
              <a:defRPr/>
            </a:pPr>
            <a:endParaRPr lang="he-IL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Ananim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קיום סינרגיה 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של המיומנויות, הכלים והגישות של השותפים,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המנמ"ר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ומנהל הרכש, 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בהשגת המטרות העסקיות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. 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כל שותף, הן </a:t>
            </a:r>
            <a:r>
              <a:rPr lang="he-IL" sz="2400" dirty="0" err="1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המנמ"ר</a:t>
            </a:r>
            <a:r>
              <a:rPr lang="he-IL" sz="2400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והן מנהל הרכש יביא לשותפות יכולות, הבנה ומיומנויות,</a:t>
            </a:r>
          </a:p>
          <a:p>
            <a:pPr marL="0" indent="0" algn="just" eaLnBrk="1" hangingPunct="1">
              <a:spcBef>
                <a:spcPts val="600"/>
              </a:spcBef>
              <a:buSzPct val="90000"/>
              <a:defRPr/>
            </a:pPr>
            <a:r>
              <a:rPr lang="he-IL" sz="2400" b="1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2400" b="1" dirty="0" smtClean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>    </a:t>
            </a:r>
            <a:r>
              <a:rPr lang="he-IL" sz="28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אשר ביחד יצרו שלם,  השווה יותר מסכום חלקיו</a:t>
            </a:r>
            <a:r>
              <a:rPr lang="he-IL" sz="2400" b="1" dirty="0" smtClean="0">
                <a:solidFill>
                  <a:srgbClr val="C00000"/>
                </a:solidFill>
                <a:latin typeface="Comic Sans MS" pitchFamily="66" charset="0"/>
                <a:cs typeface="Ananim" pitchFamily="2" charset="-79"/>
              </a:rPr>
              <a:t>.</a:t>
            </a: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just" eaLnBrk="1" hangingPunct="1">
              <a:spcBef>
                <a:spcPts val="600"/>
              </a:spcBef>
              <a:buSzPct val="90000"/>
              <a:buFont typeface="Wingdings" pitchFamily="2" charset="2"/>
              <a:buChar char="ª"/>
              <a:defRPr/>
            </a:pPr>
            <a:endParaRPr lang="he-IL" sz="2400" dirty="0" smtClean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pic>
        <p:nvPicPr>
          <p:cNvPr id="50178" name="Picture 2" descr="http://images.nana.co.il/upload/112004/IsraBlog/64092/lists/8833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24" y="4562329"/>
            <a:ext cx="1471945" cy="1471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019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3525962" y="332656"/>
            <a:ext cx="5327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e-IL" sz="3600" b="1" dirty="0" smtClean="0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nanim" pitchFamily="2" charset="-79"/>
              </a:rPr>
              <a:t>עדית שרויטמן</a:t>
            </a:r>
            <a:endParaRPr lang="en-US" sz="3600" dirty="0">
              <a:cs typeface="Ananim" pitchFamily="2" charset="-79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1603" y="1436017"/>
            <a:ext cx="85020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he-IL" dirty="0" smtClean="0"/>
              <a:t>בוגרת </a:t>
            </a:r>
            <a:r>
              <a:rPr lang="he-IL" b="1" i="1" dirty="0" err="1" smtClean="0"/>
              <a:t>ממר"ם</a:t>
            </a:r>
            <a:r>
              <a:rPr lang="he-IL" dirty="0" smtClean="0"/>
              <a:t> (10 שנים שרות צבאי)  </a:t>
            </a:r>
          </a:p>
          <a:p>
            <a:pPr algn="just"/>
            <a:r>
              <a:rPr lang="he-IL" dirty="0" smtClean="0"/>
              <a:t>תואר </a:t>
            </a:r>
            <a:r>
              <a:rPr lang="he-IL" b="1" dirty="0" smtClean="0"/>
              <a:t>ראשון</a:t>
            </a:r>
            <a:r>
              <a:rPr lang="en-US" b="1" dirty="0" smtClean="0"/>
              <a:t>BA </a:t>
            </a:r>
            <a:r>
              <a:rPr lang="he-IL" dirty="0" smtClean="0"/>
              <a:t> בסטטיסטיקה מטעם אוניברסיטת תל-אביב  </a:t>
            </a:r>
          </a:p>
          <a:p>
            <a:pPr algn="just"/>
            <a:r>
              <a:rPr lang="he-IL" dirty="0" smtClean="0"/>
              <a:t>תואר שני </a:t>
            </a:r>
            <a:r>
              <a:rPr lang="en-US" b="1" dirty="0" smtClean="0"/>
              <a:t>EMBA</a:t>
            </a:r>
            <a:r>
              <a:rPr lang="en-US" dirty="0" smtClean="0"/>
              <a:t> </a:t>
            </a:r>
            <a:r>
              <a:rPr lang="he-IL" dirty="0" smtClean="0"/>
              <a:t> מנהל עסקים למנהלים מטעם אוניברסיטת בר אילן </a:t>
            </a:r>
          </a:p>
          <a:p>
            <a:pPr algn="just"/>
            <a:endParaRPr lang="he-IL" dirty="0" smtClean="0"/>
          </a:p>
          <a:p>
            <a:pPr algn="just"/>
            <a:r>
              <a:rPr lang="he-IL" b="1" dirty="0" smtClean="0"/>
              <a:t>תפקידים קודמים:</a:t>
            </a:r>
          </a:p>
          <a:p>
            <a:pPr algn="just"/>
            <a:endParaRPr lang="he-IL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he-IL" dirty="0" smtClean="0"/>
              <a:t>סמנכ"לית מכירות ושיווק בחטיבת השירותים (</a:t>
            </a:r>
            <a:r>
              <a:rPr lang="en-US" b="1" i="1" dirty="0" smtClean="0"/>
              <a:t>EDS</a:t>
            </a:r>
            <a:r>
              <a:rPr lang="he-IL" dirty="0" smtClean="0"/>
              <a:t> ) של </a:t>
            </a:r>
            <a:r>
              <a:rPr lang="en-US" b="1" i="1" dirty="0" smtClean="0"/>
              <a:t>HP</a:t>
            </a:r>
            <a:r>
              <a:rPr lang="en-US" dirty="0" smtClean="0"/>
              <a:t> - </a:t>
            </a:r>
            <a:r>
              <a:rPr lang="he-IL" dirty="0" smtClean="0"/>
              <a:t> במשך כשנתיים וחצי.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e-IL" dirty="0" smtClean="0"/>
              <a:t>מנכ"לית </a:t>
            </a:r>
            <a:r>
              <a:rPr lang="he-IL" b="1" i="1" dirty="0" smtClean="0"/>
              <a:t>"</a:t>
            </a:r>
            <a:r>
              <a:rPr lang="he-IL" b="1" i="1" dirty="0" err="1" smtClean="0"/>
              <a:t>קונסיסט</a:t>
            </a:r>
            <a:r>
              <a:rPr lang="he-IL" b="1" i="1" dirty="0" smtClean="0"/>
              <a:t> מערכות"</a:t>
            </a:r>
            <a:r>
              <a:rPr lang="he-IL" dirty="0" smtClean="0"/>
              <a:t> בית תוכנה מקבוצת </a:t>
            </a:r>
            <a:r>
              <a:rPr lang="he-IL" dirty="0" err="1" smtClean="0"/>
              <a:t>קונסיסט</a:t>
            </a:r>
            <a:r>
              <a:rPr lang="he-IL" dirty="0" smtClean="0"/>
              <a:t> במשך כ-3 שנים.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e-IL" dirty="0" smtClean="0"/>
              <a:t>סמנכ"לית פעילות חטיבות היישום והמכירות של</a:t>
            </a:r>
            <a:r>
              <a:rPr lang="en-US" dirty="0" smtClean="0"/>
              <a:t>SAP </a:t>
            </a:r>
            <a:r>
              <a:rPr lang="he-IL" dirty="0" smtClean="0"/>
              <a:t> ב"</a:t>
            </a:r>
            <a:r>
              <a:rPr lang="he-IL" b="1" i="1" dirty="0"/>
              <a:t>נס טכנולוגיות" </a:t>
            </a:r>
            <a:r>
              <a:rPr lang="he-IL" dirty="0" smtClean="0"/>
              <a:t>ובתפקידי ניהול נוספים ב"</a:t>
            </a:r>
            <a:r>
              <a:rPr lang="he-IL" b="1" i="1" dirty="0" smtClean="0"/>
              <a:t>נס"</a:t>
            </a:r>
            <a:r>
              <a:rPr lang="he-IL" dirty="0" smtClean="0"/>
              <a:t>. 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" y="83972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5" y="3183148"/>
            <a:ext cx="7507569" cy="303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699623"/>
            <a:ext cx="7242372" cy="31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קבוצה 68"/>
          <p:cNvGrpSpPr/>
          <p:nvPr/>
        </p:nvGrpSpPr>
        <p:grpSpPr>
          <a:xfrm>
            <a:off x="0" y="1268760"/>
            <a:ext cx="9144000" cy="1440160"/>
            <a:chOff x="0" y="924414"/>
            <a:chExt cx="9144000" cy="1440160"/>
          </a:xfrm>
        </p:grpSpPr>
        <p:sp>
          <p:nvSpPr>
            <p:cNvPr id="54" name="צורה חופשית 53"/>
            <p:cNvSpPr/>
            <p:nvPr/>
          </p:nvSpPr>
          <p:spPr>
            <a:xfrm>
              <a:off x="3016218" y="924414"/>
              <a:ext cx="2923934" cy="432048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קבוצת ישראל שירותים משותפים (מ"מ, רכש </a:t>
              </a:r>
              <a:r>
                <a:rPr lang="he-IL" sz="12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קונצרני</a:t>
              </a: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, כספים, משאבי אנוש, ביטחון)</a:t>
              </a:r>
              <a:r>
                <a:rPr lang="en-US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 </a:t>
              </a: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 </a:t>
              </a:r>
              <a:endParaRPr lang="he-IL" sz="1200" dirty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</p:txBody>
        </p:sp>
        <p:sp>
          <p:nvSpPr>
            <p:cNvPr id="55" name="צורה חופשית 54"/>
            <p:cNvSpPr/>
            <p:nvPr/>
          </p:nvSpPr>
          <p:spPr>
            <a:xfrm>
              <a:off x="593158" y="1389312"/>
              <a:ext cx="3872323" cy="249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72323" y="0"/>
                  </a:moveTo>
                  <a:lnTo>
                    <a:pt x="3872323" y="124676"/>
                  </a:lnTo>
                  <a:lnTo>
                    <a:pt x="0" y="124676"/>
                  </a:lnTo>
                  <a:lnTo>
                    <a:pt x="0" y="24935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צורה חופשית 55"/>
            <p:cNvSpPr/>
            <p:nvPr/>
          </p:nvSpPr>
          <p:spPr>
            <a:xfrm>
              <a:off x="0" y="1667958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החברה המרכזית למכירות והפצה </a:t>
              </a: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2100</a:t>
              </a:r>
              <a:endParaRPr lang="he-IL" sz="1200" dirty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</p:txBody>
        </p:sp>
        <p:sp>
          <p:nvSpPr>
            <p:cNvPr id="57" name="צורה חופשית 56"/>
            <p:cNvSpPr/>
            <p:nvPr/>
          </p:nvSpPr>
          <p:spPr>
            <a:xfrm>
              <a:off x="1864559" y="1389312"/>
              <a:ext cx="2600921" cy="2394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00921" y="0"/>
                  </a:moveTo>
                  <a:lnTo>
                    <a:pt x="2600921" y="119744"/>
                  </a:lnTo>
                  <a:lnTo>
                    <a:pt x="0" y="119744"/>
                  </a:lnTo>
                  <a:lnTo>
                    <a:pt x="0" y="2394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צורה חופשית 57"/>
            <p:cNvSpPr/>
            <p:nvPr/>
          </p:nvSpPr>
          <p:spPr>
            <a:xfrm>
              <a:off x="1342097" y="1663306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קרלסברג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IBBL</a:t>
              </a:r>
              <a:endParaRPr lang="he-IL" sz="16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400</a:t>
              </a:r>
            </a:p>
          </p:txBody>
        </p:sp>
        <p:sp>
          <p:nvSpPr>
            <p:cNvPr id="59" name="צורה חופשית 58"/>
            <p:cNvSpPr/>
            <p:nvPr/>
          </p:nvSpPr>
          <p:spPr>
            <a:xfrm>
              <a:off x="3122565" y="1389312"/>
              <a:ext cx="1342916" cy="249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42916" y="0"/>
                  </a:moveTo>
                  <a:lnTo>
                    <a:pt x="1342916" y="124676"/>
                  </a:lnTo>
                  <a:lnTo>
                    <a:pt x="0" y="124676"/>
                  </a:lnTo>
                  <a:lnTo>
                    <a:pt x="0" y="24935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צורה חופשית 59"/>
            <p:cNvSpPr/>
            <p:nvPr/>
          </p:nvSpPr>
          <p:spPr>
            <a:xfrm>
              <a:off x="2600103" y="1638666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2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קוקה-קולה ישראל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650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200" dirty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</p:txBody>
        </p:sp>
        <p:sp>
          <p:nvSpPr>
            <p:cNvPr id="61" name="צורה חופשית 60"/>
            <p:cNvSpPr/>
            <p:nvPr/>
          </p:nvSpPr>
          <p:spPr>
            <a:xfrm flipH="1">
              <a:off x="4442621" y="1389312"/>
              <a:ext cx="45720" cy="2786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2786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62" name="צורה חופשית 61"/>
            <p:cNvSpPr/>
            <p:nvPr/>
          </p:nvSpPr>
          <p:spPr>
            <a:xfrm>
              <a:off x="3943019" y="1650706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נביעות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380</a:t>
              </a:r>
              <a:endParaRPr lang="he-IL" sz="1200" dirty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</p:txBody>
        </p:sp>
        <p:sp>
          <p:nvSpPr>
            <p:cNvPr id="63" name="צורה חופשית 62"/>
            <p:cNvSpPr/>
            <p:nvPr/>
          </p:nvSpPr>
          <p:spPr>
            <a:xfrm>
              <a:off x="4465481" y="1389312"/>
              <a:ext cx="1358401" cy="2786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9323"/>
                  </a:lnTo>
                  <a:lnTo>
                    <a:pt x="1358401" y="139323"/>
                  </a:lnTo>
                  <a:lnTo>
                    <a:pt x="1358401" y="2786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צורה חופשית 63"/>
            <p:cNvSpPr/>
            <p:nvPr/>
          </p:nvSpPr>
          <p:spPr>
            <a:xfrm>
              <a:off x="5301421" y="1650706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rgbClr val="F6F8A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פריגת 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400</a:t>
              </a:r>
              <a:endParaRPr lang="he-IL" sz="1200" dirty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</p:txBody>
        </p:sp>
        <p:sp>
          <p:nvSpPr>
            <p:cNvPr id="65" name="צורה חופשית 64"/>
            <p:cNvSpPr/>
            <p:nvPr/>
          </p:nvSpPr>
          <p:spPr>
            <a:xfrm>
              <a:off x="4465481" y="1389312"/>
              <a:ext cx="2732289" cy="2493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24676"/>
                  </a:lnTo>
                  <a:lnTo>
                    <a:pt x="2732289" y="124676"/>
                  </a:lnTo>
                  <a:lnTo>
                    <a:pt x="2732289" y="24935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צורה חופשית 65"/>
            <p:cNvSpPr/>
            <p:nvPr/>
          </p:nvSpPr>
          <p:spPr>
            <a:xfrm>
              <a:off x="6675308" y="1638666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טרה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750</a:t>
              </a:r>
              <a:endParaRPr lang="he-IL" sz="1200" dirty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endParaRPr>
            </a:p>
          </p:txBody>
        </p:sp>
        <p:sp>
          <p:nvSpPr>
            <p:cNvPr id="67" name="צורה חופשית 66"/>
            <p:cNvSpPr/>
            <p:nvPr/>
          </p:nvSpPr>
          <p:spPr>
            <a:xfrm>
              <a:off x="4465481" y="1389312"/>
              <a:ext cx="4075205" cy="2786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9323"/>
                  </a:lnTo>
                  <a:lnTo>
                    <a:pt x="4075205" y="139323"/>
                  </a:lnTo>
                  <a:lnTo>
                    <a:pt x="4075205" y="27864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צורה חופשית 67"/>
            <p:cNvSpPr/>
            <p:nvPr/>
          </p:nvSpPr>
          <p:spPr>
            <a:xfrm>
              <a:off x="8099076" y="1644494"/>
              <a:ext cx="1044924" cy="696616"/>
            </a:xfrm>
            <a:custGeom>
              <a:avLst/>
              <a:gdLst>
                <a:gd name="connsiteX0" fmla="*/ 0 w 1044924"/>
                <a:gd name="connsiteY0" fmla="*/ 69662 h 696616"/>
                <a:gd name="connsiteX1" fmla="*/ 69662 w 1044924"/>
                <a:gd name="connsiteY1" fmla="*/ 0 h 696616"/>
                <a:gd name="connsiteX2" fmla="*/ 975262 w 1044924"/>
                <a:gd name="connsiteY2" fmla="*/ 0 h 696616"/>
                <a:gd name="connsiteX3" fmla="*/ 1044924 w 1044924"/>
                <a:gd name="connsiteY3" fmla="*/ 69662 h 696616"/>
                <a:gd name="connsiteX4" fmla="*/ 1044924 w 1044924"/>
                <a:gd name="connsiteY4" fmla="*/ 626954 h 696616"/>
                <a:gd name="connsiteX5" fmla="*/ 975262 w 1044924"/>
                <a:gd name="connsiteY5" fmla="*/ 696616 h 696616"/>
                <a:gd name="connsiteX6" fmla="*/ 69662 w 1044924"/>
                <a:gd name="connsiteY6" fmla="*/ 696616 h 696616"/>
                <a:gd name="connsiteX7" fmla="*/ 0 w 1044924"/>
                <a:gd name="connsiteY7" fmla="*/ 626954 h 696616"/>
                <a:gd name="connsiteX8" fmla="*/ 0 w 1044924"/>
                <a:gd name="connsiteY8" fmla="*/ 69662 h 6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924" h="696616">
                  <a:moveTo>
                    <a:pt x="0" y="69662"/>
                  </a:moveTo>
                  <a:cubicBezTo>
                    <a:pt x="0" y="31189"/>
                    <a:pt x="31189" y="0"/>
                    <a:pt x="69662" y="0"/>
                  </a:cubicBezTo>
                  <a:lnTo>
                    <a:pt x="975262" y="0"/>
                  </a:lnTo>
                  <a:cubicBezTo>
                    <a:pt x="1013735" y="0"/>
                    <a:pt x="1044924" y="31189"/>
                    <a:pt x="1044924" y="69662"/>
                  </a:cubicBezTo>
                  <a:lnTo>
                    <a:pt x="1044924" y="626954"/>
                  </a:lnTo>
                  <a:cubicBezTo>
                    <a:pt x="1044924" y="665427"/>
                    <a:pt x="1013735" y="696616"/>
                    <a:pt x="975262" y="696616"/>
                  </a:cubicBezTo>
                  <a:lnTo>
                    <a:pt x="69662" y="696616"/>
                  </a:lnTo>
                  <a:cubicBezTo>
                    <a:pt x="31189" y="696616"/>
                    <a:pt x="0" y="665427"/>
                    <a:pt x="0" y="626954"/>
                  </a:cubicBezTo>
                  <a:lnTo>
                    <a:pt x="0" y="69662"/>
                  </a:lnTo>
                  <a:close/>
                </a:path>
              </a:pathLst>
            </a:custGeom>
            <a:solidFill>
              <a:srgbClr val="F6F8A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23" tIns="66123" rIns="66123" bIns="66123" numCol="1" spcCol="1270" anchor="ctr" anchorCtr="0">
              <a:noAutofit/>
            </a:bodyPr>
            <a:lstStyle/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IBBLS</a:t>
              </a:r>
              <a:r>
                <a:rPr lang="he-IL" sz="12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N Cloud" pitchFamily="2" charset="-79"/>
                </a:rPr>
                <a:t> </a:t>
              </a:r>
            </a:p>
          </p:txBody>
        </p:sp>
      </p:grpSp>
      <p:grpSp>
        <p:nvGrpSpPr>
          <p:cNvPr id="74" name="קבוצה 73"/>
          <p:cNvGrpSpPr/>
          <p:nvPr/>
        </p:nvGrpSpPr>
        <p:grpSpPr>
          <a:xfrm>
            <a:off x="1115616" y="2780928"/>
            <a:ext cx="7891768" cy="3498433"/>
            <a:chOff x="1115616" y="2446766"/>
            <a:chExt cx="7891768" cy="3498433"/>
          </a:xfrm>
        </p:grpSpPr>
        <p:grpSp>
          <p:nvGrpSpPr>
            <p:cNvPr id="8" name="קבוצה 7"/>
            <p:cNvGrpSpPr/>
            <p:nvPr/>
          </p:nvGrpSpPr>
          <p:grpSpPr>
            <a:xfrm>
              <a:off x="1115616" y="2550084"/>
              <a:ext cx="6682207" cy="2967148"/>
              <a:chOff x="1561827" y="3071810"/>
              <a:chExt cx="6682207" cy="2967148"/>
            </a:xfrm>
          </p:grpSpPr>
          <p:grpSp>
            <p:nvGrpSpPr>
              <p:cNvPr id="15" name="קבוצה 14"/>
              <p:cNvGrpSpPr/>
              <p:nvPr/>
            </p:nvGrpSpPr>
            <p:grpSpPr>
              <a:xfrm>
                <a:off x="3095612" y="3086630"/>
                <a:ext cx="1058503" cy="2912455"/>
                <a:chOff x="532582" y="3374556"/>
                <a:chExt cx="1134777" cy="3039446"/>
              </a:xfrm>
            </p:grpSpPr>
            <p:pic>
              <p:nvPicPr>
                <p:cNvPr id="41" name="Picture 43" descr="coke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09183" y="3374556"/>
                  <a:ext cx="858176" cy="7921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3" name="Picture 58" descr="kinley_soda200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09130" y="5864727"/>
                  <a:ext cx="595048" cy="54927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59" descr="FANTA igoo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32582" y="5038102"/>
                  <a:ext cx="593330" cy="5476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60" descr="sprite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00366" y="4512068"/>
                  <a:ext cx="589889" cy="5476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61" descr="diet_cocacola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32582" y="4119438"/>
                  <a:ext cx="591608" cy="542925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קבוצה 15"/>
              <p:cNvGrpSpPr/>
              <p:nvPr/>
            </p:nvGrpSpPr>
            <p:grpSpPr>
              <a:xfrm>
                <a:off x="1561827" y="3071810"/>
                <a:ext cx="1512168" cy="2793852"/>
                <a:chOff x="1104030" y="3255964"/>
                <a:chExt cx="1739678" cy="2940186"/>
              </a:xfrm>
            </p:grpSpPr>
            <p:pic>
              <p:nvPicPr>
                <p:cNvPr id="34" name="Picture 19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518239" y="4008641"/>
                  <a:ext cx="990599" cy="485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20" descr="לוגו סטלה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853107" y="4418636"/>
                  <a:ext cx="990601" cy="7461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21" descr="Tuborg New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186872" y="3585059"/>
                  <a:ext cx="990599" cy="3905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2" descr="MaltyLogo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104030" y="4961589"/>
                  <a:ext cx="990598" cy="431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46" descr="1946logo_clear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902689" y="5469169"/>
                  <a:ext cx="858177" cy="42386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48" descr="1948logo_tzalol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1186872" y="5772287"/>
                  <a:ext cx="849577" cy="42386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65" descr="CarlsbergNew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606594" y="3255964"/>
                  <a:ext cx="1071430" cy="3889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7" name="קבוצה 16"/>
              <p:cNvGrpSpPr/>
              <p:nvPr/>
            </p:nvGrpSpPr>
            <p:grpSpPr>
              <a:xfrm>
                <a:off x="7024702" y="3143248"/>
                <a:ext cx="1219332" cy="2172745"/>
                <a:chOff x="2320000" y="3297239"/>
                <a:chExt cx="1219332" cy="2172745"/>
              </a:xfrm>
            </p:grpSpPr>
            <p:pic>
              <p:nvPicPr>
                <p:cNvPr id="29" name="Picture 5" descr="zuriel_logo1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2320000" y="4474621"/>
                  <a:ext cx="1219332" cy="99536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23" descr="tara_light_blue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2534973" y="3297239"/>
                  <a:ext cx="806583" cy="1793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44" descr="Logo_You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2559050" y="4183064"/>
                  <a:ext cx="742950" cy="35718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72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2534973" y="3687763"/>
                  <a:ext cx="779066" cy="317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קבוצה 17"/>
              <p:cNvGrpSpPr/>
              <p:nvPr/>
            </p:nvGrpSpPr>
            <p:grpSpPr>
              <a:xfrm>
                <a:off x="5738291" y="3071810"/>
                <a:ext cx="1224136" cy="2967148"/>
                <a:chOff x="3377011" y="3278984"/>
                <a:chExt cx="1224136" cy="3035837"/>
              </a:xfrm>
            </p:grpSpPr>
            <p:pic>
              <p:nvPicPr>
                <p:cNvPr id="23" name="Picture 24" descr="Priagt_New_Logo_H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3533675" y="3278984"/>
                  <a:ext cx="788947" cy="30866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45" descr="1945logo_Squeezed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3653112" y="3598939"/>
                  <a:ext cx="876027" cy="45335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47" descr="1947logo_syrup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3377011" y="5367139"/>
                  <a:ext cx="876027" cy="4372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49" descr="1951logo_100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3377011" y="4040989"/>
                  <a:ext cx="856869" cy="67038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68" descr="1952logo_nectar"/>
                <p:cNvPicPr>
                  <a:picLocks noChangeAspect="1" noChangeArrowheads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633955" y="4704064"/>
                  <a:ext cx="895184" cy="69289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69" descr="1949logo_Frozen"/>
                <p:cNvPicPr>
                  <a:picLocks noChangeAspect="1" noChangeArrowheads="1"/>
                </p:cNvPicPr>
                <p:nvPr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>
                  <a:off x="3732086" y="5832530"/>
                  <a:ext cx="869061" cy="482291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9" name="קבוצה 18"/>
              <p:cNvGrpSpPr/>
              <p:nvPr/>
            </p:nvGrpSpPr>
            <p:grpSpPr>
              <a:xfrm>
                <a:off x="4595810" y="3071810"/>
                <a:ext cx="835818" cy="2491882"/>
                <a:chOff x="4507575" y="3230563"/>
                <a:chExt cx="835818" cy="2491882"/>
              </a:xfrm>
            </p:grpSpPr>
            <p:pic>
              <p:nvPicPr>
                <p:cNvPr id="20" name="Picture 25" descr="Neviot_heb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4507575" y="3230563"/>
                  <a:ext cx="751548" cy="990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50" descr="לוגו נביעות+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545410" y="4343401"/>
                  <a:ext cx="718873" cy="957263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51" descr="bars_group2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4517893" y="5487495"/>
                  <a:ext cx="825500" cy="234950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קבוצה 8"/>
            <p:cNvGrpSpPr/>
            <p:nvPr/>
          </p:nvGrpSpPr>
          <p:grpSpPr>
            <a:xfrm>
              <a:off x="8150128" y="2446766"/>
              <a:ext cx="857256" cy="3498433"/>
              <a:chOff x="8596338" y="3132028"/>
              <a:chExt cx="861617" cy="3516883"/>
            </a:xfrm>
          </p:grpSpPr>
          <p:pic>
            <p:nvPicPr>
              <p:cNvPr id="10" name="Picture 29" descr="smirnoff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8596338" y="3132028"/>
                <a:ext cx="825500" cy="625475"/>
              </a:xfrm>
              <a:prstGeom prst="rect">
                <a:avLst/>
              </a:prstGeom>
              <a:noFill/>
            </p:spPr>
          </p:pic>
          <p:pic>
            <p:nvPicPr>
              <p:cNvPr id="11" name="Picture 30" descr="JW2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8792276" y="3612728"/>
                <a:ext cx="622565" cy="827087"/>
              </a:xfrm>
              <a:prstGeom prst="rect">
                <a:avLst/>
              </a:prstGeom>
              <a:noFill/>
            </p:spPr>
          </p:pic>
          <p:pic>
            <p:nvPicPr>
              <p:cNvPr id="12" name="Picture 31" descr="JB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8661690" y="4481381"/>
                <a:ext cx="724033" cy="627063"/>
              </a:xfrm>
              <a:prstGeom prst="rect">
                <a:avLst/>
              </a:prstGeom>
              <a:noFill/>
            </p:spPr>
          </p:pic>
          <p:pic>
            <p:nvPicPr>
              <p:cNvPr id="13" name="Picture 32" descr="סמירנוף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/>
              <a:stretch>
                <a:fillRect/>
              </a:stretch>
            </p:blipFill>
            <p:spPr bwMode="auto">
              <a:xfrm>
                <a:off x="8596339" y="5132871"/>
                <a:ext cx="815181" cy="719138"/>
              </a:xfrm>
              <a:prstGeom prst="rect">
                <a:avLst/>
              </a:prstGeom>
              <a:noFill/>
            </p:spPr>
          </p:pic>
          <p:pic>
            <p:nvPicPr>
              <p:cNvPr id="14" name="Picture 34" descr="HEBREW_LOGO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8599778" y="5856748"/>
                <a:ext cx="858177" cy="7921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73" name="קבוצה 72"/>
          <p:cNvGrpSpPr/>
          <p:nvPr/>
        </p:nvGrpSpPr>
        <p:grpSpPr>
          <a:xfrm>
            <a:off x="467544" y="2780928"/>
            <a:ext cx="7359254" cy="3106760"/>
            <a:chOff x="467544" y="2420890"/>
            <a:chExt cx="7359254" cy="3106760"/>
          </a:xfrm>
        </p:grpSpPr>
        <p:sp>
          <p:nvSpPr>
            <p:cNvPr id="48" name="מלבן מעוגל 47"/>
            <p:cNvSpPr/>
            <p:nvPr/>
          </p:nvSpPr>
          <p:spPr bwMode="auto">
            <a:xfrm>
              <a:off x="1031384" y="2483022"/>
              <a:ext cx="6795414" cy="3044628"/>
            </a:xfrm>
            <a:prstGeom prst="roundRect">
              <a:avLst/>
            </a:prstGeom>
            <a:noFill/>
            <a:ln w="254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he-IL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hape 45"/>
            <p:cNvCxnSpPr>
              <a:stCxn id="48" idx="1"/>
            </p:cNvCxnSpPr>
            <p:nvPr/>
          </p:nvCxnSpPr>
          <p:spPr bwMode="auto">
            <a:xfrm rot="10800000">
              <a:off x="467544" y="2420890"/>
              <a:ext cx="563840" cy="1584447"/>
            </a:xfrm>
            <a:prstGeom prst="bentConnector2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0" t="35384" r="58285" b="52063"/>
          <a:stretch/>
        </p:blipFill>
        <p:spPr bwMode="auto">
          <a:xfrm>
            <a:off x="3269816" y="4441331"/>
            <a:ext cx="600417" cy="61457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צורה חופשית 71"/>
          <p:cNvSpPr/>
          <p:nvPr/>
        </p:nvSpPr>
        <p:spPr>
          <a:xfrm>
            <a:off x="4499992" y="980728"/>
            <a:ext cx="45719" cy="10081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786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he-IL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70" name="צורה חופשית 69"/>
          <p:cNvSpPr/>
          <p:nvPr/>
        </p:nvSpPr>
        <p:spPr>
          <a:xfrm>
            <a:off x="2987824" y="596416"/>
            <a:ext cx="2923934" cy="240296"/>
          </a:xfrm>
          <a:custGeom>
            <a:avLst/>
            <a:gdLst>
              <a:gd name="connsiteX0" fmla="*/ 0 w 1044924"/>
              <a:gd name="connsiteY0" fmla="*/ 69662 h 696616"/>
              <a:gd name="connsiteX1" fmla="*/ 69662 w 1044924"/>
              <a:gd name="connsiteY1" fmla="*/ 0 h 696616"/>
              <a:gd name="connsiteX2" fmla="*/ 975262 w 1044924"/>
              <a:gd name="connsiteY2" fmla="*/ 0 h 696616"/>
              <a:gd name="connsiteX3" fmla="*/ 1044924 w 1044924"/>
              <a:gd name="connsiteY3" fmla="*/ 69662 h 696616"/>
              <a:gd name="connsiteX4" fmla="*/ 1044924 w 1044924"/>
              <a:gd name="connsiteY4" fmla="*/ 626954 h 696616"/>
              <a:gd name="connsiteX5" fmla="*/ 975262 w 1044924"/>
              <a:gd name="connsiteY5" fmla="*/ 696616 h 696616"/>
              <a:gd name="connsiteX6" fmla="*/ 69662 w 1044924"/>
              <a:gd name="connsiteY6" fmla="*/ 696616 h 696616"/>
              <a:gd name="connsiteX7" fmla="*/ 0 w 1044924"/>
              <a:gd name="connsiteY7" fmla="*/ 626954 h 696616"/>
              <a:gd name="connsiteX8" fmla="*/ 0 w 1044924"/>
              <a:gd name="connsiteY8" fmla="*/ 69662 h 69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924" h="696616">
                <a:moveTo>
                  <a:pt x="0" y="69662"/>
                </a:moveTo>
                <a:cubicBezTo>
                  <a:pt x="0" y="31189"/>
                  <a:pt x="31189" y="0"/>
                  <a:pt x="69662" y="0"/>
                </a:cubicBezTo>
                <a:lnTo>
                  <a:pt x="975262" y="0"/>
                </a:lnTo>
                <a:cubicBezTo>
                  <a:pt x="1013735" y="0"/>
                  <a:pt x="1044924" y="31189"/>
                  <a:pt x="1044924" y="69662"/>
                </a:cubicBezTo>
                <a:lnTo>
                  <a:pt x="1044924" y="626954"/>
                </a:lnTo>
                <a:cubicBezTo>
                  <a:pt x="1044924" y="665427"/>
                  <a:pt x="1013735" y="696616"/>
                  <a:pt x="975262" y="696616"/>
                </a:cubicBezTo>
                <a:lnTo>
                  <a:pt x="69662" y="696616"/>
                </a:lnTo>
                <a:cubicBezTo>
                  <a:pt x="31189" y="696616"/>
                  <a:pt x="0" y="665427"/>
                  <a:pt x="0" y="626954"/>
                </a:cubicBezTo>
                <a:lnTo>
                  <a:pt x="0" y="696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3" tIns="66123" rIns="66123" bIns="66123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rPr>
              <a:t>חברת האחזקות - 85</a:t>
            </a:r>
            <a:endParaRPr lang="he-IL" sz="1200" dirty="0">
              <a:solidFill>
                <a:prstClr val="black">
                  <a:lumMod val="95000"/>
                  <a:lumOff val="5000"/>
                </a:prstClr>
              </a:solidFill>
              <a:cs typeface="BN Cloud" pitchFamily="2" charset="-79"/>
            </a:endParaRPr>
          </a:p>
        </p:txBody>
      </p:sp>
      <p:sp>
        <p:nvSpPr>
          <p:cNvPr id="2" name="פיצוץ 2 1"/>
          <p:cNvSpPr/>
          <p:nvPr/>
        </p:nvSpPr>
        <p:spPr bwMode="auto">
          <a:xfrm>
            <a:off x="467544" y="188640"/>
            <a:ext cx="2253260" cy="1320416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כ- 5000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עובדים </a:t>
            </a:r>
          </a:p>
        </p:txBody>
      </p:sp>
      <p:sp>
        <p:nvSpPr>
          <p:cNvPr id="71" name="צורה חופשית 70"/>
          <p:cNvSpPr/>
          <p:nvPr/>
        </p:nvSpPr>
        <p:spPr>
          <a:xfrm>
            <a:off x="6444208" y="1052736"/>
            <a:ext cx="2491886" cy="360040"/>
          </a:xfrm>
          <a:custGeom>
            <a:avLst/>
            <a:gdLst>
              <a:gd name="connsiteX0" fmla="*/ 0 w 1044924"/>
              <a:gd name="connsiteY0" fmla="*/ 69662 h 696616"/>
              <a:gd name="connsiteX1" fmla="*/ 69662 w 1044924"/>
              <a:gd name="connsiteY1" fmla="*/ 0 h 696616"/>
              <a:gd name="connsiteX2" fmla="*/ 975262 w 1044924"/>
              <a:gd name="connsiteY2" fmla="*/ 0 h 696616"/>
              <a:gd name="connsiteX3" fmla="*/ 1044924 w 1044924"/>
              <a:gd name="connsiteY3" fmla="*/ 69662 h 696616"/>
              <a:gd name="connsiteX4" fmla="*/ 1044924 w 1044924"/>
              <a:gd name="connsiteY4" fmla="*/ 626954 h 696616"/>
              <a:gd name="connsiteX5" fmla="*/ 975262 w 1044924"/>
              <a:gd name="connsiteY5" fmla="*/ 696616 h 696616"/>
              <a:gd name="connsiteX6" fmla="*/ 69662 w 1044924"/>
              <a:gd name="connsiteY6" fmla="*/ 696616 h 696616"/>
              <a:gd name="connsiteX7" fmla="*/ 0 w 1044924"/>
              <a:gd name="connsiteY7" fmla="*/ 626954 h 696616"/>
              <a:gd name="connsiteX8" fmla="*/ 0 w 1044924"/>
              <a:gd name="connsiteY8" fmla="*/ 69662 h 69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924" h="696616">
                <a:moveTo>
                  <a:pt x="0" y="69662"/>
                </a:moveTo>
                <a:cubicBezTo>
                  <a:pt x="0" y="31189"/>
                  <a:pt x="31189" y="0"/>
                  <a:pt x="69662" y="0"/>
                </a:cubicBezTo>
                <a:lnTo>
                  <a:pt x="975262" y="0"/>
                </a:lnTo>
                <a:cubicBezTo>
                  <a:pt x="1013735" y="0"/>
                  <a:pt x="1044924" y="31189"/>
                  <a:pt x="1044924" y="69662"/>
                </a:cubicBezTo>
                <a:lnTo>
                  <a:pt x="1044924" y="626954"/>
                </a:lnTo>
                <a:cubicBezTo>
                  <a:pt x="1044924" y="665427"/>
                  <a:pt x="1013735" y="696616"/>
                  <a:pt x="975262" y="696616"/>
                </a:cubicBezTo>
                <a:lnTo>
                  <a:pt x="69662" y="696616"/>
                </a:lnTo>
                <a:cubicBezTo>
                  <a:pt x="31189" y="696616"/>
                  <a:pt x="0" y="665427"/>
                  <a:pt x="0" y="626954"/>
                </a:cubicBezTo>
                <a:lnTo>
                  <a:pt x="0" y="69662"/>
                </a:lnTo>
                <a:close/>
              </a:path>
            </a:pathLst>
          </a:custGeom>
          <a:solidFill>
            <a:srgbClr val="F6F8A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3" tIns="66123" rIns="66123" bIns="66123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rPr>
              <a:t>קבוצת חו"ל</a:t>
            </a:r>
            <a:endParaRPr lang="he-IL" sz="1200" dirty="0">
              <a:solidFill>
                <a:prstClr val="black">
                  <a:lumMod val="95000"/>
                  <a:lumOff val="5000"/>
                </a:prstClr>
              </a:solidFill>
              <a:cs typeface="BN Cloud" pitchFamily="2" charset="-79"/>
            </a:endParaRPr>
          </a:p>
        </p:txBody>
      </p:sp>
      <p:sp>
        <p:nvSpPr>
          <p:cNvPr id="77" name="צורה חופשית 76"/>
          <p:cNvSpPr/>
          <p:nvPr/>
        </p:nvSpPr>
        <p:spPr>
          <a:xfrm>
            <a:off x="4499992" y="836712"/>
            <a:ext cx="4075205" cy="2786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9323"/>
                </a:lnTo>
                <a:lnTo>
                  <a:pt x="4075205" y="139323"/>
                </a:lnTo>
                <a:lnTo>
                  <a:pt x="4075205" y="27864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צורה חופשית 78"/>
          <p:cNvSpPr/>
          <p:nvPr/>
        </p:nvSpPr>
        <p:spPr>
          <a:xfrm>
            <a:off x="7962460" y="1508248"/>
            <a:ext cx="1044924" cy="624608"/>
          </a:xfrm>
          <a:custGeom>
            <a:avLst/>
            <a:gdLst>
              <a:gd name="connsiteX0" fmla="*/ 0 w 1044924"/>
              <a:gd name="connsiteY0" fmla="*/ 69662 h 696616"/>
              <a:gd name="connsiteX1" fmla="*/ 69662 w 1044924"/>
              <a:gd name="connsiteY1" fmla="*/ 0 h 696616"/>
              <a:gd name="connsiteX2" fmla="*/ 975262 w 1044924"/>
              <a:gd name="connsiteY2" fmla="*/ 0 h 696616"/>
              <a:gd name="connsiteX3" fmla="*/ 1044924 w 1044924"/>
              <a:gd name="connsiteY3" fmla="*/ 69662 h 696616"/>
              <a:gd name="connsiteX4" fmla="*/ 1044924 w 1044924"/>
              <a:gd name="connsiteY4" fmla="*/ 626954 h 696616"/>
              <a:gd name="connsiteX5" fmla="*/ 975262 w 1044924"/>
              <a:gd name="connsiteY5" fmla="*/ 696616 h 696616"/>
              <a:gd name="connsiteX6" fmla="*/ 69662 w 1044924"/>
              <a:gd name="connsiteY6" fmla="*/ 696616 h 696616"/>
              <a:gd name="connsiteX7" fmla="*/ 0 w 1044924"/>
              <a:gd name="connsiteY7" fmla="*/ 626954 h 696616"/>
              <a:gd name="connsiteX8" fmla="*/ 0 w 1044924"/>
              <a:gd name="connsiteY8" fmla="*/ 69662 h 69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4924" h="696616">
                <a:moveTo>
                  <a:pt x="0" y="69662"/>
                </a:moveTo>
                <a:cubicBezTo>
                  <a:pt x="0" y="31189"/>
                  <a:pt x="31189" y="0"/>
                  <a:pt x="69662" y="0"/>
                </a:cubicBezTo>
                <a:lnTo>
                  <a:pt x="975262" y="0"/>
                </a:lnTo>
                <a:cubicBezTo>
                  <a:pt x="1013735" y="0"/>
                  <a:pt x="1044924" y="31189"/>
                  <a:pt x="1044924" y="69662"/>
                </a:cubicBezTo>
                <a:lnTo>
                  <a:pt x="1044924" y="626954"/>
                </a:lnTo>
                <a:cubicBezTo>
                  <a:pt x="1044924" y="665427"/>
                  <a:pt x="1013735" y="696616"/>
                  <a:pt x="975262" y="696616"/>
                </a:cubicBezTo>
                <a:lnTo>
                  <a:pt x="69662" y="696616"/>
                </a:lnTo>
                <a:cubicBezTo>
                  <a:pt x="31189" y="696616"/>
                  <a:pt x="0" y="665427"/>
                  <a:pt x="0" y="626954"/>
                </a:cubicBezTo>
                <a:lnTo>
                  <a:pt x="0" y="69662"/>
                </a:lnTo>
                <a:close/>
              </a:path>
            </a:pathLst>
          </a:custGeom>
          <a:solidFill>
            <a:srgbClr val="F6F8AA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3" tIns="66123" rIns="66123" bIns="66123" numCol="1" spcCol="1270" anchor="ctr" anchorCtr="0">
            <a:no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dirty="0" err="1" smtClean="0">
                <a:solidFill>
                  <a:prstClr val="black">
                    <a:lumMod val="95000"/>
                    <a:lumOff val="5000"/>
                  </a:prstClr>
                </a:solidFill>
                <a:cs typeface="BN Cloud" pitchFamily="2" charset="-79"/>
              </a:rPr>
              <a:t>משק"ר</a:t>
            </a:r>
            <a:endParaRPr lang="he-IL" sz="1200" dirty="0" smtClean="0">
              <a:solidFill>
                <a:prstClr val="black">
                  <a:lumMod val="95000"/>
                  <a:lumOff val="5000"/>
                </a:prstClr>
              </a:solidFill>
              <a:cs typeface="BN Cloud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72" y="5128429"/>
            <a:ext cx="639464" cy="58232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16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304201012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4248472" cy="5347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674645" y="475292"/>
            <a:ext cx="2285774" cy="1323439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9pPr>
            <a:extLst/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Ananim" pitchFamily="2" charset="-79"/>
              </a:rPr>
              <a:t>חזון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4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Ananim" pitchFamily="2" charset="-79"/>
              </a:rPr>
              <a:t>הקבוצה</a:t>
            </a:r>
          </a:p>
        </p:txBody>
      </p:sp>
    </p:spTree>
    <p:extLst>
      <p:ext uri="{BB962C8B-B14F-4D97-AF65-F5344CB8AC3E}">
        <p14:creationId xmlns:p14="http://schemas.microsoft.com/office/powerpoint/2010/main" val="39287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1"/>
          <p:cNvGraphicFramePr>
            <a:graphicFrameLocks noGrp="1"/>
          </p:cNvGraphicFramePr>
          <p:nvPr>
            <p:ph idx="1"/>
            <p:extLst/>
          </p:nvPr>
        </p:nvGraphicFramePr>
        <p:xfrm>
          <a:off x="628649" y="85060"/>
          <a:ext cx="8178000" cy="630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6251949" y="147791"/>
            <a:ext cx="2417597" cy="40011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FF8D3E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8D3E"/>
                </a:solidFill>
                <a:latin typeface="Verdana" pitchFamily="34" charset="0"/>
                <a:cs typeface="Tahoma" pitchFamily="34" charset="0"/>
              </a:defRPr>
            </a:lvl9pPr>
            <a:extLst/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20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Ananim" pitchFamily="2" charset="-79"/>
              </a:rPr>
              <a:t> האגף מונה 90 איש</a:t>
            </a:r>
          </a:p>
        </p:txBody>
      </p:sp>
    </p:spTree>
    <p:extLst>
      <p:ext uri="{BB962C8B-B14F-4D97-AF65-F5344CB8AC3E}">
        <p14:creationId xmlns:p14="http://schemas.microsoft.com/office/powerpoint/2010/main" val="33415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מחבר מרפקי 64"/>
          <p:cNvCxnSpPr/>
          <p:nvPr/>
        </p:nvCxnSpPr>
        <p:spPr bwMode="auto">
          <a:xfrm rot="16200000" flipH="1">
            <a:off x="535755" y="3321844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קבוצה 7"/>
          <p:cNvGrpSpPr/>
          <p:nvPr/>
        </p:nvGrpSpPr>
        <p:grpSpPr>
          <a:xfrm>
            <a:off x="327999" y="2643182"/>
            <a:ext cx="964545" cy="643030"/>
            <a:chOff x="4148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7" name="מלבן מעוגל 26"/>
            <p:cNvSpPr/>
            <p:nvPr/>
          </p:nvSpPr>
          <p:spPr>
            <a:xfrm>
              <a:off x="4148" y="928606"/>
              <a:ext cx="964545" cy="64303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מלבן 27"/>
            <p:cNvSpPr/>
            <p:nvPr/>
          </p:nvSpPr>
          <p:spPr>
            <a:xfrm>
              <a:off x="22982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החברה המרכזית למכירות והפצה</a:t>
              </a:r>
              <a:endParaRPr lang="he-IL" sz="1200" b="1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4089727" y="1142984"/>
            <a:ext cx="964545" cy="643030"/>
            <a:chOff x="3765877" y="0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30" name="מלבן מעוגל 29"/>
            <p:cNvSpPr/>
            <p:nvPr/>
          </p:nvSpPr>
          <p:spPr>
            <a:xfrm>
              <a:off x="3765877" y="0"/>
              <a:ext cx="964545" cy="64303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מלבן 30"/>
            <p:cNvSpPr/>
            <p:nvPr/>
          </p:nvSpPr>
          <p:spPr>
            <a:xfrm>
              <a:off x="3784711" y="18834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05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קבוצת החברה </a:t>
              </a:r>
              <a:r>
                <a:rPr lang="he-IL" sz="1050" b="1" dirty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latin typeface="Calibri"/>
                  <a:cs typeface="Ananim" pitchFamily="2" charset="-79"/>
                </a:rPr>
                <a:t>המרכזית</a:t>
              </a:r>
              <a:r>
                <a:rPr lang="he-IL" sz="105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 לייצור משקאות קלים בע"מ</a:t>
              </a:r>
              <a:endParaRPr lang="he-IL" sz="1050" b="1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34" name="מחבר מרפקי 33"/>
          <p:cNvCxnSpPr/>
          <p:nvPr/>
        </p:nvCxnSpPr>
        <p:spPr bwMode="auto">
          <a:xfrm rot="5400000">
            <a:off x="3711942" y="1801958"/>
            <a:ext cx="466208" cy="125390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מחבר מרפקי 34"/>
          <p:cNvCxnSpPr/>
          <p:nvPr/>
        </p:nvCxnSpPr>
        <p:spPr bwMode="auto">
          <a:xfrm rot="16200000" flipH="1">
            <a:off x="4124582" y="2214597"/>
            <a:ext cx="89483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מחבר מרפקי 39"/>
          <p:cNvCxnSpPr/>
          <p:nvPr/>
        </p:nvCxnSpPr>
        <p:spPr bwMode="auto">
          <a:xfrm rot="5400000">
            <a:off x="3084987" y="1175003"/>
            <a:ext cx="466208" cy="25078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מחבר מרפקי 42"/>
          <p:cNvCxnSpPr/>
          <p:nvPr/>
        </p:nvCxnSpPr>
        <p:spPr bwMode="auto">
          <a:xfrm rot="5400000">
            <a:off x="2458032" y="548048"/>
            <a:ext cx="466208" cy="376172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מחבר מרפקי 45"/>
          <p:cNvCxnSpPr/>
          <p:nvPr/>
        </p:nvCxnSpPr>
        <p:spPr bwMode="auto">
          <a:xfrm rot="16200000" flipH="1">
            <a:off x="4975268" y="1792540"/>
            <a:ext cx="447374" cy="125391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מחבר מרפקי 48"/>
          <p:cNvCxnSpPr/>
          <p:nvPr/>
        </p:nvCxnSpPr>
        <p:spPr bwMode="auto">
          <a:xfrm rot="16200000" flipH="1">
            <a:off x="5592806" y="1175002"/>
            <a:ext cx="466208" cy="250782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מחבר מרפקי 51"/>
          <p:cNvCxnSpPr/>
          <p:nvPr/>
        </p:nvCxnSpPr>
        <p:spPr bwMode="auto">
          <a:xfrm rot="16200000" flipH="1">
            <a:off x="6229177" y="538630"/>
            <a:ext cx="447374" cy="376172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7" name="קבוצה 56"/>
          <p:cNvGrpSpPr/>
          <p:nvPr/>
        </p:nvGrpSpPr>
        <p:grpSpPr>
          <a:xfrm>
            <a:off x="5715008" y="1714488"/>
            <a:ext cx="964545" cy="605362"/>
            <a:chOff x="5702192" y="857168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58" name="מלבן מעוגל 57"/>
            <p:cNvSpPr/>
            <p:nvPr/>
          </p:nvSpPr>
          <p:spPr>
            <a:xfrm>
              <a:off x="5702192" y="857168"/>
              <a:ext cx="964545" cy="571504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59" name="מלבן 58"/>
            <p:cNvSpPr/>
            <p:nvPr/>
          </p:nvSpPr>
          <p:spPr>
            <a:xfrm>
              <a:off x="5702192" y="857168"/>
              <a:ext cx="926877" cy="6053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שירותים משותפים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62" name="קבוצה 61"/>
          <p:cNvGrpSpPr/>
          <p:nvPr/>
        </p:nvGrpSpPr>
        <p:grpSpPr>
          <a:xfrm>
            <a:off x="428596" y="3500438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63" name="מלבן מעוגל 62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FFCD2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מלבן 63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65" name="מחבר מרפקי 64"/>
          <p:cNvCxnSpPr/>
          <p:nvPr/>
        </p:nvCxnSpPr>
        <p:spPr bwMode="auto">
          <a:xfrm rot="16200000" flipH="1">
            <a:off x="5018510" y="1320670"/>
            <a:ext cx="249989" cy="1143008"/>
          </a:xfrm>
          <a:prstGeom prst="bentConnector2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מחבר מרפקי 64"/>
          <p:cNvCxnSpPr/>
          <p:nvPr/>
        </p:nvCxnSpPr>
        <p:spPr bwMode="auto">
          <a:xfrm rot="16200000" flipH="1">
            <a:off x="1821639" y="3321843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מלבן 88"/>
          <p:cNvSpPr/>
          <p:nvPr/>
        </p:nvSpPr>
        <p:spPr>
          <a:xfrm>
            <a:off x="1714482" y="3500437"/>
            <a:ext cx="755130" cy="42862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i="0" kern="12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rPr>
              <a:t>מ"מ</a:t>
            </a:r>
            <a:endParaRPr lang="he-IL" sz="1400" i="0" kern="1200" dirty="0">
              <a:solidFill>
                <a:sysClr val="windowText" lastClr="000000">
                  <a:lumMod val="95000"/>
                  <a:lumOff val="5000"/>
                </a:sysClr>
              </a:solidFill>
              <a:effectLst/>
              <a:latin typeface="+mj-lt"/>
              <a:ea typeface="+mn-ea"/>
              <a:cs typeface="Ananim" pitchFamily="2" charset="-79"/>
            </a:endParaRPr>
          </a:p>
        </p:txBody>
      </p:sp>
      <p:cxnSp>
        <p:nvCxnSpPr>
          <p:cNvPr id="90" name="מחבר מרפקי 64"/>
          <p:cNvCxnSpPr/>
          <p:nvPr/>
        </p:nvCxnSpPr>
        <p:spPr bwMode="auto">
          <a:xfrm rot="16200000" flipH="1">
            <a:off x="3107523" y="3321844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1" name="קבוצה 90"/>
          <p:cNvGrpSpPr/>
          <p:nvPr/>
        </p:nvGrpSpPr>
        <p:grpSpPr>
          <a:xfrm>
            <a:off x="3000364" y="3500438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92" name="מלבן מעוגל 91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FFCD2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93" name="מלבן 92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94" name="מחבר מרפקי 64"/>
          <p:cNvCxnSpPr/>
          <p:nvPr/>
        </p:nvCxnSpPr>
        <p:spPr bwMode="auto">
          <a:xfrm rot="16200000" flipH="1">
            <a:off x="4321969" y="3321843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5" name="קבוצה 94"/>
          <p:cNvGrpSpPr/>
          <p:nvPr/>
        </p:nvGrpSpPr>
        <p:grpSpPr>
          <a:xfrm>
            <a:off x="1678672" y="3500437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96" name="מלבן מעוגל 95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97" name="מלבן 96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98" name="מחבר מרפקי 64"/>
          <p:cNvCxnSpPr/>
          <p:nvPr/>
        </p:nvCxnSpPr>
        <p:spPr bwMode="auto">
          <a:xfrm rot="16200000" flipH="1">
            <a:off x="5607853" y="3321843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9" name="קבוצה 98"/>
          <p:cNvGrpSpPr/>
          <p:nvPr/>
        </p:nvGrpSpPr>
        <p:grpSpPr>
          <a:xfrm>
            <a:off x="5500694" y="3500437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00" name="מלבן מעוגל 99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01" name="מלבן 100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102" name="מחבר מרפקי 64"/>
          <p:cNvCxnSpPr/>
          <p:nvPr/>
        </p:nvCxnSpPr>
        <p:spPr bwMode="auto">
          <a:xfrm rot="16200000" flipH="1">
            <a:off x="6822298" y="3321843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3" name="קבוצה 102"/>
          <p:cNvGrpSpPr/>
          <p:nvPr/>
        </p:nvGrpSpPr>
        <p:grpSpPr>
          <a:xfrm>
            <a:off x="6715139" y="3500437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04" name="מלבן מעוגל 103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FFCD2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05" name="מלבן 104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106" name="מחבר מרפקי 64"/>
          <p:cNvCxnSpPr/>
          <p:nvPr/>
        </p:nvCxnSpPr>
        <p:spPr bwMode="auto">
          <a:xfrm rot="16200000" flipH="1">
            <a:off x="8043436" y="3321844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קבוצה 12"/>
          <p:cNvGrpSpPr/>
          <p:nvPr/>
        </p:nvGrpSpPr>
        <p:grpSpPr>
          <a:xfrm>
            <a:off x="6597547" y="2643182"/>
            <a:ext cx="964545" cy="643030"/>
            <a:chOff x="6273696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7" name="מלבן מעוגל 16"/>
            <p:cNvSpPr/>
            <p:nvPr/>
          </p:nvSpPr>
          <p:spPr>
            <a:xfrm>
              <a:off x="6273696" y="928606"/>
              <a:ext cx="964545" cy="64303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מלבן 17"/>
            <p:cNvSpPr/>
            <p:nvPr/>
          </p:nvSpPr>
          <p:spPr>
            <a:xfrm>
              <a:off x="6292530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טרה</a:t>
              </a:r>
              <a:endParaRPr lang="he-IL" sz="1200" b="1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5343637" y="2643182"/>
            <a:ext cx="964545" cy="643030"/>
            <a:chOff x="5019786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9" name="מלבן מעוגל 18"/>
            <p:cNvSpPr/>
            <p:nvPr/>
          </p:nvSpPr>
          <p:spPr>
            <a:xfrm>
              <a:off x="5019786" y="928606"/>
              <a:ext cx="964545" cy="64303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מלבן 19"/>
            <p:cNvSpPr/>
            <p:nvPr/>
          </p:nvSpPr>
          <p:spPr>
            <a:xfrm>
              <a:off x="5038620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kern="1200" dirty="0" smtClean="0">
                  <a:solidFill>
                    <a:schemeClr val="bg1"/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פריגת</a:t>
              </a:r>
              <a:endParaRPr lang="he-IL" sz="1200" b="1" kern="1200" dirty="0">
                <a:solidFill>
                  <a:schemeClr val="bg1"/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4089728" y="2643182"/>
            <a:ext cx="964545" cy="643030"/>
            <a:chOff x="3765877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1" name="מלבן מעוגל 20"/>
            <p:cNvSpPr/>
            <p:nvPr/>
          </p:nvSpPr>
          <p:spPr>
            <a:xfrm>
              <a:off x="3765877" y="928606"/>
              <a:ext cx="964545" cy="64303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מלבן 21"/>
            <p:cNvSpPr/>
            <p:nvPr/>
          </p:nvSpPr>
          <p:spPr>
            <a:xfrm>
              <a:off x="3784711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נביעות</a:t>
              </a:r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2835818" y="2643182"/>
            <a:ext cx="964545" cy="643030"/>
            <a:chOff x="2511967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23" name="מלבן מעוגל 22"/>
            <p:cNvSpPr/>
            <p:nvPr/>
          </p:nvSpPr>
          <p:spPr>
            <a:xfrm>
              <a:off x="2511967" y="928606"/>
              <a:ext cx="964545" cy="643030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מלבן 23"/>
            <p:cNvSpPr/>
            <p:nvPr/>
          </p:nvSpPr>
          <p:spPr>
            <a:xfrm>
              <a:off x="2530801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200" b="1" kern="120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קוקה-קולה</a:t>
              </a:r>
            </a:p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ישראל</a:t>
              </a:r>
            </a:p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200" b="1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sp>
        <p:nvSpPr>
          <p:cNvPr id="115" name="מלבן 114"/>
          <p:cNvSpPr/>
          <p:nvPr/>
        </p:nvSpPr>
        <p:spPr>
          <a:xfrm>
            <a:off x="6900294" y="1161818"/>
            <a:ext cx="190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i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  <a:cs typeface="Ananim" pitchFamily="2" charset="-79"/>
              </a:rPr>
              <a:t>קבוצת </a:t>
            </a:r>
            <a:r>
              <a:rPr lang="he-IL" sz="24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Ananim" pitchFamily="2" charset="-79"/>
              </a:rPr>
              <a:t>ישראל</a:t>
            </a:r>
          </a:p>
        </p:txBody>
      </p:sp>
      <p:sp>
        <p:nvSpPr>
          <p:cNvPr id="116" name="מלבן מעוגל 115"/>
          <p:cNvSpPr/>
          <p:nvPr/>
        </p:nvSpPr>
        <p:spPr>
          <a:xfrm>
            <a:off x="114178" y="4131868"/>
            <a:ext cx="9001157" cy="1478346"/>
          </a:xfrm>
          <a:prstGeom prst="roundRect">
            <a:avLst>
              <a:gd name="adj" fmla="val 1000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cxnSp>
        <p:nvCxnSpPr>
          <p:cNvPr id="122" name="מחבר מרפקי 64"/>
          <p:cNvCxnSpPr/>
          <p:nvPr/>
        </p:nvCxnSpPr>
        <p:spPr bwMode="auto">
          <a:xfrm rot="16200000" flipH="1">
            <a:off x="6221635" y="5036444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3" name="קבוצה 122"/>
          <p:cNvGrpSpPr/>
          <p:nvPr/>
        </p:nvGrpSpPr>
        <p:grpSpPr>
          <a:xfrm>
            <a:off x="6114476" y="5215038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24" name="מלבן מעוגל 123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5" name="מלבן 124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26" name="קבוצה 125"/>
          <p:cNvGrpSpPr/>
          <p:nvPr/>
        </p:nvGrpSpPr>
        <p:grpSpPr>
          <a:xfrm>
            <a:off x="5964909" y="4429132"/>
            <a:ext cx="964545" cy="643030"/>
            <a:chOff x="7527605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27" name="מלבן מעוגל 126"/>
            <p:cNvSpPr/>
            <p:nvPr/>
          </p:nvSpPr>
          <p:spPr>
            <a:xfrm>
              <a:off x="7527605" y="928606"/>
              <a:ext cx="964545" cy="64303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28" name="מלבן 127"/>
            <p:cNvSpPr/>
            <p:nvPr/>
          </p:nvSpPr>
          <p:spPr>
            <a:xfrm>
              <a:off x="7546439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תורכיה</a:t>
              </a:r>
              <a:endParaRPr lang="he-IL" sz="1200" kern="1200" dirty="0">
                <a:solidFill>
                  <a:schemeClr val="bg1"/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cxnSp>
        <p:nvCxnSpPr>
          <p:cNvPr id="129" name="מחבר מרפקי 64"/>
          <p:cNvCxnSpPr/>
          <p:nvPr/>
        </p:nvCxnSpPr>
        <p:spPr bwMode="auto">
          <a:xfrm rot="16200000" flipH="1">
            <a:off x="4400098" y="5036532"/>
            <a:ext cx="500066" cy="1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0" name="קבוצה 129"/>
          <p:cNvGrpSpPr/>
          <p:nvPr/>
        </p:nvGrpSpPr>
        <p:grpSpPr>
          <a:xfrm>
            <a:off x="4292939" y="5215126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31" name="מלבן מעוגל 130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32" name="מלבן 131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33" name="קבוצה 132"/>
          <p:cNvGrpSpPr/>
          <p:nvPr/>
        </p:nvGrpSpPr>
        <p:grpSpPr>
          <a:xfrm>
            <a:off x="4143372" y="4429220"/>
            <a:ext cx="964545" cy="643030"/>
            <a:chOff x="7527605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34" name="מלבן מעוגל 133"/>
            <p:cNvSpPr/>
            <p:nvPr/>
          </p:nvSpPr>
          <p:spPr>
            <a:xfrm>
              <a:off x="7527605" y="928606"/>
              <a:ext cx="964545" cy="64303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35" name="מלבן 134"/>
            <p:cNvSpPr/>
            <p:nvPr/>
          </p:nvSpPr>
          <p:spPr>
            <a:xfrm>
              <a:off x="7546439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רומניה</a:t>
              </a:r>
              <a:endParaRPr lang="he-IL" sz="1200" kern="1200" dirty="0">
                <a:solidFill>
                  <a:schemeClr val="bg1"/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sp>
        <p:nvSpPr>
          <p:cNvPr id="143" name="מלבן 142"/>
          <p:cNvSpPr/>
          <p:nvPr/>
        </p:nvSpPr>
        <p:spPr>
          <a:xfrm>
            <a:off x="7140450" y="4173491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b="1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Ananim" pitchFamily="2" charset="-79"/>
              </a:rPr>
              <a:t>קבוצת חו"ל</a:t>
            </a:r>
          </a:p>
        </p:txBody>
      </p:sp>
      <p:grpSp>
        <p:nvGrpSpPr>
          <p:cNvPr id="144" name="קבוצה 143"/>
          <p:cNvGrpSpPr/>
          <p:nvPr/>
        </p:nvGrpSpPr>
        <p:grpSpPr>
          <a:xfrm>
            <a:off x="7893735" y="2357430"/>
            <a:ext cx="964545" cy="643030"/>
            <a:chOff x="7527605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45" name="מלבן מעוגל 144"/>
            <p:cNvSpPr/>
            <p:nvPr/>
          </p:nvSpPr>
          <p:spPr>
            <a:xfrm>
              <a:off x="7527605" y="928606"/>
              <a:ext cx="964545" cy="64303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46" name="מלבן 145"/>
            <p:cNvSpPr/>
            <p:nvPr/>
          </p:nvSpPr>
          <p:spPr>
            <a:xfrm>
              <a:off x="7546439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err="1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משק"ר</a:t>
              </a:r>
              <a:endParaRPr lang="he-IL" sz="1200" b="1" kern="1200" dirty="0" smtClean="0">
                <a:solidFill>
                  <a:schemeClr val="bg1"/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786710" y="2643182"/>
            <a:ext cx="964545" cy="643030"/>
            <a:chOff x="7527605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5" name="מלבן מעוגל 14"/>
            <p:cNvSpPr/>
            <p:nvPr/>
          </p:nvSpPr>
          <p:spPr>
            <a:xfrm>
              <a:off x="7527605" y="928606"/>
              <a:ext cx="964545" cy="64303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מלבן 15"/>
            <p:cNvSpPr/>
            <p:nvPr/>
          </p:nvSpPr>
          <p:spPr>
            <a:xfrm>
              <a:off x="7546439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IBBLS</a:t>
              </a:r>
              <a:r>
                <a:rPr lang="he-IL" sz="1200" b="1" kern="1200" dirty="0" smtClean="0">
                  <a:solidFill>
                    <a:schemeClr val="bg1"/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 </a:t>
              </a:r>
            </a:p>
          </p:txBody>
        </p:sp>
      </p:grpSp>
      <p:sp>
        <p:nvSpPr>
          <p:cNvPr id="152" name="מלבן מעוגל 151"/>
          <p:cNvSpPr/>
          <p:nvPr/>
        </p:nvSpPr>
        <p:spPr>
          <a:xfrm>
            <a:off x="8215338" y="3411261"/>
            <a:ext cx="785818" cy="303491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sp>
        <p:nvSpPr>
          <p:cNvPr id="151" name="מלבן מעוגל 150"/>
          <p:cNvSpPr/>
          <p:nvPr/>
        </p:nvSpPr>
        <p:spPr>
          <a:xfrm>
            <a:off x="8088677" y="3482699"/>
            <a:ext cx="785818" cy="303491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</p:sp>
      <p:grpSp>
        <p:nvGrpSpPr>
          <p:cNvPr id="107" name="קבוצה 106"/>
          <p:cNvGrpSpPr/>
          <p:nvPr/>
        </p:nvGrpSpPr>
        <p:grpSpPr>
          <a:xfrm>
            <a:off x="7936277" y="3500438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08" name="מלבן מעוגל 107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09" name="מלבן 108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53" name="קבוצה 152"/>
          <p:cNvGrpSpPr/>
          <p:nvPr/>
        </p:nvGrpSpPr>
        <p:grpSpPr>
          <a:xfrm>
            <a:off x="7095843" y="5703909"/>
            <a:ext cx="1144831" cy="556944"/>
            <a:chOff x="6292530" y="708732"/>
            <a:chExt cx="966084" cy="71604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54" name="מלבן מעוגל 153"/>
            <p:cNvSpPr/>
            <p:nvPr/>
          </p:nvSpPr>
          <p:spPr>
            <a:xfrm>
              <a:off x="6294069" y="714125"/>
              <a:ext cx="964545" cy="699061"/>
            </a:xfrm>
            <a:prstGeom prst="roundRect">
              <a:avLst>
                <a:gd name="adj" fmla="val 10000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55" name="מלבן 154"/>
            <p:cNvSpPr/>
            <p:nvPr/>
          </p:nvSpPr>
          <p:spPr>
            <a:xfrm>
              <a:off x="6292530" y="708732"/>
              <a:ext cx="926877" cy="7160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b="1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שירותי </a:t>
              </a:r>
              <a:r>
                <a:rPr lang="en-US" sz="1200" b="1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IT</a:t>
              </a:r>
              <a:r>
                <a:rPr lang="he-IL" sz="1200" b="1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Calibri"/>
                  <a:ea typeface="+mn-ea"/>
                  <a:cs typeface="Ananim" pitchFamily="2" charset="-79"/>
                </a:rPr>
                <a:t> באמצעות אגף מערכות מידע</a:t>
              </a:r>
              <a:endParaRPr lang="he-IL" sz="1200" b="1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56" name="קבוצה 155"/>
          <p:cNvGrpSpPr/>
          <p:nvPr/>
        </p:nvGrpSpPr>
        <p:grpSpPr>
          <a:xfrm>
            <a:off x="5750595" y="5689833"/>
            <a:ext cx="1178859" cy="544790"/>
            <a:chOff x="5019786" y="861698"/>
            <a:chExt cx="964545" cy="817083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57" name="מלבן מעוגל 156"/>
            <p:cNvSpPr/>
            <p:nvPr/>
          </p:nvSpPr>
          <p:spPr>
            <a:xfrm>
              <a:off x="5019786" y="928606"/>
              <a:ext cx="964545" cy="75017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58" name="מלבן 157"/>
            <p:cNvSpPr/>
            <p:nvPr/>
          </p:nvSpPr>
          <p:spPr>
            <a:xfrm>
              <a:off x="5019786" y="861698"/>
              <a:ext cx="935212" cy="798415"/>
            </a:xfrm>
            <a:prstGeom prst="rect">
              <a:avLst/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2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שירותי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IT</a:t>
              </a:r>
              <a:r>
                <a:rPr lang="he-IL" sz="12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 באחריות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IT</a:t>
              </a:r>
              <a:r>
                <a:rPr lang="he-IL" sz="12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 מקומי</a:t>
              </a:r>
              <a:endParaRPr lang="he-IL" sz="1200" b="1" kern="1200" dirty="0" smtClean="0">
                <a:solidFill>
                  <a:schemeClr val="bg1"/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sp>
        <p:nvSpPr>
          <p:cNvPr id="159" name="מלבן 158"/>
          <p:cNvSpPr/>
          <p:nvPr/>
        </p:nvSpPr>
        <p:spPr>
          <a:xfrm>
            <a:off x="8457745" y="5804948"/>
            <a:ext cx="587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" i="0" u="sng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מקרא</a:t>
            </a:r>
            <a:endParaRPr lang="he-IL" sz="1600" u="sng" dirty="0"/>
          </a:p>
        </p:txBody>
      </p:sp>
      <p:sp>
        <p:nvSpPr>
          <p:cNvPr id="110" name="מלבן מעוגל 109"/>
          <p:cNvSpPr/>
          <p:nvPr/>
        </p:nvSpPr>
        <p:spPr>
          <a:xfrm>
            <a:off x="4505547" y="5812138"/>
            <a:ext cx="785818" cy="303491"/>
          </a:xfrm>
          <a:prstGeom prst="roundRect">
            <a:avLst>
              <a:gd name="adj" fmla="val 10000"/>
            </a:avLst>
          </a:prstGeom>
          <a:solidFill>
            <a:srgbClr val="FFCD2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he-IL" sz="1100" dirty="0"/>
          </a:p>
        </p:txBody>
      </p:sp>
      <p:sp>
        <p:nvSpPr>
          <p:cNvPr id="111" name="מלבן 110"/>
          <p:cNvSpPr/>
          <p:nvPr/>
        </p:nvSpPr>
        <p:spPr>
          <a:xfrm>
            <a:off x="2854652" y="5740287"/>
            <a:ext cx="16150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 smtClean="0">
                <a:solidFill>
                  <a:schemeClr val="tx1"/>
                </a:solidFill>
                <a:cs typeface="Ananim" pitchFamily="2" charset="-79"/>
              </a:rPr>
              <a:t>גוף מערכות מידע  מקומי מצומצם המקבל שירותים</a:t>
            </a:r>
          </a:p>
          <a:p>
            <a:pPr algn="ctr"/>
            <a:r>
              <a:rPr lang="he-IL" sz="1100" dirty="0" smtClean="0">
                <a:solidFill>
                  <a:schemeClr val="tx1"/>
                </a:solidFill>
                <a:cs typeface="Ananim" pitchFamily="2" charset="-79"/>
              </a:rPr>
              <a:t>מלאים מהאגף</a:t>
            </a:r>
            <a:endParaRPr lang="he-IL" sz="1100" dirty="0">
              <a:solidFill>
                <a:schemeClr val="tx1"/>
              </a:solidFill>
              <a:cs typeface="Ananim" pitchFamily="2" charset="-79"/>
            </a:endParaRPr>
          </a:p>
        </p:txBody>
      </p:sp>
      <p:pic>
        <p:nvPicPr>
          <p:cNvPr id="21508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11" y="2528892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3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4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9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469" y="2536025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0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71744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1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571744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0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57694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2" name="מלבן מעוגל 161"/>
          <p:cNvSpPr/>
          <p:nvPr/>
        </p:nvSpPr>
        <p:spPr>
          <a:xfrm>
            <a:off x="1997178" y="5857892"/>
            <a:ext cx="785818" cy="303491"/>
          </a:xfrm>
          <a:prstGeom prst="roundRect">
            <a:avLst>
              <a:gd name="adj" fmla="val 10000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he-IL" sz="1100" dirty="0"/>
          </a:p>
        </p:txBody>
      </p:sp>
      <p:sp>
        <p:nvSpPr>
          <p:cNvPr id="163" name="מלבן 162"/>
          <p:cNvSpPr/>
          <p:nvPr/>
        </p:nvSpPr>
        <p:spPr>
          <a:xfrm>
            <a:off x="217690" y="5786188"/>
            <a:ext cx="17704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100" dirty="0" smtClean="0">
                <a:solidFill>
                  <a:schemeClr val="tx1"/>
                </a:solidFill>
                <a:cs typeface="Ananim" pitchFamily="2" charset="-79"/>
              </a:rPr>
              <a:t>גוף מערכות מידע  מקומי מלא –מונחה מדיניות ע"י אגף מערכות מידע</a:t>
            </a:r>
            <a:endParaRPr lang="he-IL" sz="1100" dirty="0">
              <a:solidFill>
                <a:schemeClr val="tx1"/>
              </a:solidFill>
              <a:cs typeface="Ananim" pitchFamily="2" charset="-79"/>
            </a:endParaRPr>
          </a:p>
        </p:txBody>
      </p:sp>
      <p:sp>
        <p:nvSpPr>
          <p:cNvPr id="164" name="מלבן 163"/>
          <p:cNvSpPr/>
          <p:nvPr/>
        </p:nvSpPr>
        <p:spPr>
          <a:xfrm>
            <a:off x="226124" y="1071546"/>
            <a:ext cx="248848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he-IL" sz="1400" b="0" i="0" u="sng" dirty="0" smtClean="0">
                <a:solidFill>
                  <a:schemeClr val="tx1"/>
                </a:solidFill>
                <a:latin typeface="+mj-lt"/>
                <a:cs typeface="Ananim" pitchFamily="2" charset="-79"/>
              </a:rPr>
              <a:t>סה"כ כ 3100 משתמשי מחשב תחת השירותים המשותפים</a:t>
            </a:r>
            <a:r>
              <a:rPr lang="he-IL" sz="1400" b="0" i="0" dirty="0" smtClean="0">
                <a:solidFill>
                  <a:schemeClr val="tx1"/>
                </a:solidFill>
                <a:latin typeface="+mj-lt"/>
                <a:cs typeface="Ananim" pitchFamily="2" charset="-79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he-IL" sz="1400" i="0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כ- 2200 משתמשי </a:t>
            </a:r>
            <a:r>
              <a:rPr lang="en-US" sz="1400" i="0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PC</a:t>
            </a:r>
            <a:r>
              <a:rPr lang="he-IL" sz="1400" i="0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 \ </a:t>
            </a:r>
            <a:r>
              <a:rPr lang="en-US" sz="1400" i="0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SAP</a:t>
            </a:r>
            <a:endParaRPr lang="he-IL" sz="1400" i="0" dirty="0" smtClean="0">
              <a:solidFill>
                <a:schemeClr val="tx1"/>
              </a:solidFill>
              <a:latin typeface="Calibri"/>
              <a:cs typeface="Ananim" pitchFamily="2" charset="-79"/>
            </a:endParaRPr>
          </a:p>
          <a:p>
            <a:pPr>
              <a:buFont typeface="Wingdings" pitchFamily="2" charset="2"/>
              <a:buChar char="ü"/>
            </a:pPr>
            <a:r>
              <a:rPr lang="he-IL" sz="1400" i="0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כ- 900 משתמשי </a:t>
            </a:r>
            <a:r>
              <a:rPr lang="he-IL" sz="1400" i="0" dirty="0" err="1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מסופון</a:t>
            </a:r>
            <a:endParaRPr lang="he-IL" sz="1400" i="0" dirty="0" smtClean="0">
              <a:solidFill>
                <a:schemeClr val="tx1"/>
              </a:solidFill>
              <a:latin typeface="Calibri"/>
              <a:cs typeface="Ananim" pitchFamily="2" charset="-79"/>
            </a:endParaRPr>
          </a:p>
        </p:txBody>
      </p:sp>
      <p:pic>
        <p:nvPicPr>
          <p:cNvPr id="165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28694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66" name="Picture 4" descr="http://t0.gstatic.com/images?q=tbn:ANd9GcTVnkwh-UG299yjKvGbIYhjX3T0MJDgDNR8U5YJr0ptzwuu-gSx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671636"/>
            <a:ext cx="357699" cy="18572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18" name="קבוצה 94"/>
          <p:cNvGrpSpPr/>
          <p:nvPr/>
        </p:nvGrpSpPr>
        <p:grpSpPr>
          <a:xfrm>
            <a:off x="4281128" y="3523135"/>
            <a:ext cx="785818" cy="428628"/>
            <a:chOff x="5702192" y="785730"/>
            <a:chExt cx="964545" cy="605362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36" name="מלבן מעוגל 95"/>
            <p:cNvSpPr/>
            <p:nvPr/>
          </p:nvSpPr>
          <p:spPr>
            <a:xfrm>
              <a:off x="5702192" y="857168"/>
              <a:ext cx="964545" cy="42862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37" name="מלבן 96"/>
            <p:cNvSpPr/>
            <p:nvPr/>
          </p:nvSpPr>
          <p:spPr>
            <a:xfrm>
              <a:off x="5702192" y="78573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i="0" kern="1200" dirty="0" smtClean="0">
                  <a:solidFill>
                    <a:sysClr val="windowText" lastClr="000000">
                      <a:lumMod val="95000"/>
                      <a:lumOff val="5000"/>
                    </a:sysClr>
                  </a:solidFill>
                  <a:effectLst/>
                  <a:latin typeface="+mj-lt"/>
                  <a:ea typeface="+mn-ea"/>
                  <a:cs typeface="Ananim" pitchFamily="2" charset="-79"/>
                </a:rPr>
                <a:t>מ"מ</a:t>
              </a:r>
              <a:endParaRPr lang="he-IL" sz="1400" i="0" kern="1200" dirty="0"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latin typeface="+mj-lt"/>
                <a:ea typeface="+mn-ea"/>
                <a:cs typeface="Ananim" pitchFamily="2" charset="-79"/>
              </a:endParaRPr>
            </a:p>
          </p:txBody>
        </p:sp>
      </p:grpSp>
      <p:grpSp>
        <p:nvGrpSpPr>
          <p:cNvPr id="117" name="קבוצה 132"/>
          <p:cNvGrpSpPr/>
          <p:nvPr/>
        </p:nvGrpSpPr>
        <p:grpSpPr>
          <a:xfrm>
            <a:off x="4272032" y="4340694"/>
            <a:ext cx="964545" cy="643030"/>
            <a:chOff x="7527605" y="928606"/>
            <a:chExt cx="964545" cy="64303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grpSpPr>
        <p:sp>
          <p:nvSpPr>
            <p:cNvPr id="138" name="מלבן מעוגל 133"/>
            <p:cNvSpPr/>
            <p:nvPr/>
          </p:nvSpPr>
          <p:spPr>
            <a:xfrm>
              <a:off x="7527605" y="928606"/>
              <a:ext cx="964545" cy="64303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>
              <a:bevelT w="63500" h="25400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</p:sp>
        <p:sp>
          <p:nvSpPr>
            <p:cNvPr id="139" name="מלבן 134"/>
            <p:cNvSpPr/>
            <p:nvPr/>
          </p:nvSpPr>
          <p:spPr>
            <a:xfrm>
              <a:off x="7546439" y="947440"/>
              <a:ext cx="926877" cy="6053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 smtClean="0">
                  <a:solidFill>
                    <a:schemeClr val="bg1"/>
                  </a:solidFill>
                  <a:latin typeface="Calibri"/>
                  <a:cs typeface="Ananim" pitchFamily="2" charset="-79"/>
                </a:rPr>
                <a:t>רומניה</a:t>
              </a:r>
              <a:endParaRPr lang="he-IL" sz="1200" kern="1200" dirty="0">
                <a:solidFill>
                  <a:schemeClr val="bg1"/>
                </a:solidFill>
                <a:effectLst/>
                <a:latin typeface="Calibri"/>
                <a:ea typeface="+mn-ea"/>
                <a:cs typeface="Ananim" pitchFamily="2" charset="-79"/>
              </a:endParaRPr>
            </a:p>
          </p:txBody>
        </p:sp>
      </p:grpSp>
      <p:sp>
        <p:nvSpPr>
          <p:cNvPr id="140" name="Rectangle 2"/>
          <p:cNvSpPr txBox="1">
            <a:spLocks noChangeArrowheads="1"/>
          </p:cNvSpPr>
          <p:nvPr/>
        </p:nvSpPr>
        <p:spPr>
          <a:xfrm>
            <a:off x="2854652" y="235315"/>
            <a:ext cx="699812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36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nanim" pitchFamily="2" charset="-79"/>
              </a:rPr>
              <a:t>הלקוחות שלנו</a:t>
            </a:r>
            <a:r>
              <a:rPr lang="he-IL" sz="3600" dirty="0" smtClean="0">
                <a:solidFill>
                  <a:srgbClr val="0070C0"/>
                </a:solidFill>
                <a:cs typeface="Ananim" pitchFamily="2" charset="-79"/>
              </a:rPr>
              <a:t/>
            </a:r>
            <a:br>
              <a:rPr lang="he-IL" sz="3600" dirty="0" smtClean="0">
                <a:solidFill>
                  <a:srgbClr val="0070C0"/>
                </a:solidFill>
                <a:cs typeface="Ananim" pitchFamily="2" charset="-79"/>
              </a:rPr>
            </a:br>
            <a:r>
              <a:rPr lang="he-IL" sz="2800" dirty="0" smtClean="0">
                <a:solidFill>
                  <a:schemeClr val="accent1">
                    <a:lumMod val="50000"/>
                  </a:schemeClr>
                </a:solidFill>
                <a:cs typeface="Ananim" pitchFamily="2" charset="-79"/>
              </a:rPr>
              <a:t>מיפוי חברות ומערכות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  <a:cs typeface="Ananim" pitchFamily="2" charset="-79"/>
            </a:endParaRPr>
          </a:p>
        </p:txBody>
      </p:sp>
      <p:sp>
        <p:nvSpPr>
          <p:cNvPr id="141" name="מלבן מעוגל 22"/>
          <p:cNvSpPr/>
          <p:nvPr/>
        </p:nvSpPr>
        <p:spPr>
          <a:xfrm>
            <a:off x="1617538" y="2666836"/>
            <a:ext cx="964545" cy="643030"/>
          </a:xfrm>
          <a:prstGeom prst="roundRect">
            <a:avLst>
              <a:gd name="adj" fmla="val 10000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e-IL" sz="1200" b="1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קרלסברג</a:t>
            </a:r>
            <a:r>
              <a:rPr lang="en-US" sz="1200" b="1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</a:br>
            <a:r>
              <a:rPr lang="en-US" sz="1200" b="1" dirty="0" smtClean="0">
                <a:solidFill>
                  <a:schemeClr val="tx1"/>
                </a:solidFill>
                <a:latin typeface="Calibri"/>
                <a:cs typeface="Ananim" pitchFamily="2" charset="-79"/>
              </a:rPr>
              <a:t>IBBL</a:t>
            </a:r>
            <a:endParaRPr lang="he-IL" sz="1200" b="1" dirty="0">
              <a:solidFill>
                <a:schemeClr val="tx1"/>
              </a:solidFill>
              <a:latin typeface="Calibri"/>
              <a:cs typeface="Ananim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22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354013" y="282575"/>
            <a:ext cx="842486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3200" b="1" smtClean="0">
                <a:solidFill>
                  <a:srgbClr val="1F497D"/>
                </a:solidFill>
              </a:rPr>
              <a:t>ייעוד אגף מערכות מידע ותקשוב</a:t>
            </a:r>
            <a:r>
              <a:rPr lang="he-IL" sz="4400" smtClean="0">
                <a:solidFill>
                  <a:srgbClr val="1F497D"/>
                </a:solidFill>
              </a:rPr>
              <a:t/>
            </a:r>
            <a:br>
              <a:rPr lang="he-IL" sz="4400" smtClean="0">
                <a:solidFill>
                  <a:srgbClr val="1F497D"/>
                </a:solidFill>
              </a:rPr>
            </a:br>
            <a:r>
              <a:rPr lang="he-IL" sz="2800" smtClean="0">
                <a:solidFill>
                  <a:srgbClr val="1F497D"/>
                </a:solidFill>
              </a:rPr>
              <a:t>כיחידת שירותים משותפים במטה קבוצת ישראל</a:t>
            </a:r>
            <a:endParaRPr lang="en-US" sz="2800" smtClean="0">
              <a:solidFill>
                <a:srgbClr val="1F497D"/>
              </a:solidFill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358775" y="2643188"/>
            <a:ext cx="8424863" cy="1831975"/>
          </a:xfrm>
          <a:prstGeom prst="roundRect">
            <a:avLst>
              <a:gd name="adj" fmla="val 4343"/>
            </a:avLst>
          </a:prstGeom>
          <a:noFill/>
          <a:ln w="28575" algn="ctr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b"/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3200" b="1" dirty="0" smtClean="0">
                <a:solidFill>
                  <a:srgbClr val="A50021"/>
                </a:solidFill>
              </a:rPr>
              <a:t>לשרת תועלות עסקיות וארגוניות </a:t>
            </a:r>
            <a:r>
              <a:rPr lang="en-US" sz="3200" b="1" dirty="0" smtClean="0">
                <a:solidFill>
                  <a:srgbClr val="A50021"/>
                </a:solidFill>
              </a:rPr>
              <a:t/>
            </a:r>
            <a:br>
              <a:rPr lang="en-US" sz="3200" b="1" dirty="0" smtClean="0">
                <a:solidFill>
                  <a:srgbClr val="A50021"/>
                </a:solidFill>
              </a:rPr>
            </a:br>
            <a:r>
              <a:rPr lang="he-IL" sz="2800" dirty="0" smtClean="0">
                <a:solidFill>
                  <a:srgbClr val="A50021"/>
                </a:solidFill>
              </a:rPr>
              <a:t>של חברות הקבוצה והעובדים </a:t>
            </a:r>
            <a:r>
              <a:rPr lang="en-US" sz="2800" dirty="0" smtClean="0">
                <a:solidFill>
                  <a:srgbClr val="A50021"/>
                </a:solidFill>
              </a:rPr>
              <a:t/>
            </a:r>
            <a:br>
              <a:rPr lang="en-US" sz="2800" dirty="0" smtClean="0">
                <a:solidFill>
                  <a:srgbClr val="A50021"/>
                </a:solidFill>
              </a:rPr>
            </a:br>
            <a:r>
              <a:rPr lang="he-IL" sz="2800" dirty="0" smtClean="0">
                <a:solidFill>
                  <a:srgbClr val="A50021"/>
                </a:solidFill>
              </a:rPr>
              <a:t>באמצעות ייזום, הקמה, והטמעה </a:t>
            </a:r>
            <a:r>
              <a:rPr lang="en-US" sz="2800" dirty="0" smtClean="0">
                <a:solidFill>
                  <a:srgbClr val="A50021"/>
                </a:solidFill>
              </a:rPr>
              <a:t/>
            </a:r>
            <a:br>
              <a:rPr lang="en-US" sz="2800" dirty="0" smtClean="0">
                <a:solidFill>
                  <a:srgbClr val="A50021"/>
                </a:solidFill>
              </a:rPr>
            </a:br>
            <a:r>
              <a:rPr lang="he-IL" sz="2800" dirty="0" smtClean="0">
                <a:solidFill>
                  <a:srgbClr val="A50021"/>
                </a:solidFill>
              </a:rPr>
              <a:t>של פתרונות מחשוב מתקדמים ואינטגרטיביים. </a:t>
            </a:r>
          </a:p>
        </p:txBody>
      </p:sp>
    </p:spTree>
    <p:extLst>
      <p:ext uri="{BB962C8B-B14F-4D97-AF65-F5344CB8AC3E}">
        <p14:creationId xmlns:p14="http://schemas.microsoft.com/office/powerpoint/2010/main" val="158470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7313" y="5752341"/>
            <a:ext cx="8877300" cy="1081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123" name="כותרת משנה 2"/>
          <p:cNvSpPr txBox="1">
            <a:spLocks/>
          </p:cNvSpPr>
          <p:nvPr/>
        </p:nvSpPr>
        <p:spPr bwMode="auto">
          <a:xfrm>
            <a:off x="250825" y="399867"/>
            <a:ext cx="8642350" cy="6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>
                <a:srgbClr val="632523"/>
              </a:buClr>
              <a:buSzPct val="90000"/>
              <a:buFont typeface="Wingdings" pitchFamily="2" charset="2"/>
              <a:buNone/>
            </a:pPr>
            <a:r>
              <a:rPr lang="he-IL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מטרות על ודגשים </a:t>
            </a:r>
            <a:r>
              <a:rPr lang="he-IL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עיקריים</a:t>
            </a:r>
            <a:r>
              <a:rPr lang="en-US" sz="4000" b="1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/>
            </a:r>
            <a:br>
              <a:rPr lang="en-US" sz="4000" b="1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</a:br>
            <a:endParaRPr lang="he-IL" sz="4000" b="1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  <a:p>
            <a:pPr algn="ctr">
              <a:spcBef>
                <a:spcPct val="20000"/>
              </a:spcBef>
              <a:buClr>
                <a:srgbClr val="632523"/>
              </a:buClr>
              <a:buSzPct val="90000"/>
              <a:buFont typeface="Wingdings" pitchFamily="2" charset="2"/>
              <a:buNone/>
            </a:pPr>
            <a:r>
              <a:rPr lang="en-US" sz="2000" b="1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  <a:t/>
            </a:r>
            <a:br>
              <a:rPr lang="en-US" sz="2000" b="1" dirty="0">
                <a:solidFill>
                  <a:srgbClr val="10253F"/>
                </a:solidFill>
                <a:latin typeface="Comic Sans MS" pitchFamily="66" charset="0"/>
                <a:cs typeface="Ananim" pitchFamily="2" charset="-79"/>
              </a:rPr>
            </a:br>
            <a:endParaRPr lang="he-IL" sz="4400" b="1" dirty="0">
              <a:solidFill>
                <a:srgbClr val="10253F"/>
              </a:solidFill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5124" name="מציין מיקום של מספר שקופית 4"/>
          <p:cNvSpPr txBox="1">
            <a:spLocks/>
          </p:cNvSpPr>
          <p:nvPr/>
        </p:nvSpPr>
        <p:spPr bwMode="auto">
          <a:xfrm>
            <a:off x="2464272" y="635943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14DA1450-92C3-4294-8DE9-6EB3732671F1}" type="slidenum">
              <a:rPr lang="he-IL" sz="1600">
                <a:solidFill>
                  <a:srgbClr val="7F7F7F"/>
                </a:solidFill>
                <a:cs typeface="Ananim" pitchFamily="2" charset="-79"/>
              </a:rPr>
              <a:pPr algn="l" eaLnBrk="1" hangingPunct="1"/>
              <a:t>9</a:t>
            </a:fld>
            <a:endParaRPr lang="he-IL" sz="1600">
              <a:solidFill>
                <a:srgbClr val="7F7F7F"/>
              </a:solidFill>
              <a:cs typeface="Ananim" pitchFamily="2" charset="-79"/>
            </a:endParaRPr>
          </a:p>
        </p:txBody>
      </p:sp>
      <p:sp>
        <p:nvSpPr>
          <p:cNvPr id="6" name="הסבר מלבני מעוגל 5"/>
          <p:cNvSpPr/>
          <p:nvPr/>
        </p:nvSpPr>
        <p:spPr>
          <a:xfrm>
            <a:off x="7164437" y="3052162"/>
            <a:ext cx="1872059" cy="3655595"/>
          </a:xfrm>
          <a:prstGeom prst="wedgeRoundRectCallout">
            <a:avLst>
              <a:gd name="adj1" fmla="val 10280"/>
              <a:gd name="adj2" fmla="val -46610"/>
              <a:gd name="adj3" fmla="val 16667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r>
              <a:rPr lang="he-IL" sz="1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יישום איכותי של פתרונות:</a:t>
            </a:r>
            <a:endParaRPr lang="en-US" sz="1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Ananim" pitchFamily="2" charset="-79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sz="16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פתרון </a:t>
            </a:r>
            <a:r>
              <a:rPr lang="he-IL" sz="1600" b="1" dirty="0" err="1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קונצרני</a:t>
            </a:r>
            <a:r>
              <a:rPr lang="he-IL" sz="16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סטנדרטי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sz="16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התאמה פונקציונלית סטנדרטית לדרישה העסקית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sz="16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פתרון טכנולוגי יעיל וחסכוני</a:t>
            </a:r>
            <a:endParaRPr lang="he-IL" sz="1600" b="1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sz="16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נוחות </a:t>
            </a:r>
            <a:r>
              <a:rPr lang="he-IL" sz="16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he-IL" sz="16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פשטות </a:t>
            </a:r>
            <a:r>
              <a:rPr lang="he-IL" sz="16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פתרון</a:t>
            </a:r>
            <a:endParaRPr lang="he-IL" sz="1600" b="1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4860727" y="3052163"/>
            <a:ext cx="2160240" cy="3638797"/>
          </a:xfrm>
          <a:prstGeom prst="wedgeRoundRectCallout">
            <a:avLst>
              <a:gd name="adj1" fmla="val -18542"/>
              <a:gd name="adj2" fmla="val -36438"/>
              <a:gd name="adj3" fmla="val 16667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r>
              <a:rPr lang="he-IL" b="1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תכנית עבודה שנתית: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עמידה בלוח 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זמנים</a:t>
            </a:r>
            <a:endParaRPr lang="he-IL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עמידה בעלויות </a:t>
            </a:r>
            <a:endParaRPr lang="he-IL" sz="1600" b="1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הפעלת </a:t>
            </a: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מוקד תמיכה </a:t>
            </a:r>
            <a:endParaRPr lang="he-IL" sz="1600" b="1" dirty="0" smtClean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שמירה </a:t>
            </a: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ה-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</a:t>
            </a:r>
            <a:r>
              <a:rPr lang="he-IL" sz="14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מול 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הלקוחות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גמישות </a:t>
            </a: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ומענה 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מידי </a:t>
            </a: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לצרכים 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עסקיים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שמירה על סל שירותים</a:t>
            </a:r>
          </a:p>
          <a:p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e-IL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e-IL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הסבר מלבני מעוגל 7"/>
          <p:cNvSpPr/>
          <p:nvPr/>
        </p:nvSpPr>
        <p:spPr>
          <a:xfrm>
            <a:off x="2340075" y="3052163"/>
            <a:ext cx="2376636" cy="3655595"/>
          </a:xfrm>
          <a:prstGeom prst="wedgeRoundRectCallout">
            <a:avLst>
              <a:gd name="adj1" fmla="val -41067"/>
              <a:gd name="adj2" fmla="val -34526"/>
              <a:gd name="adj3" fmla="val 16667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r>
              <a:rPr lang="he-IL" b="1" dirty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זמינות ושרידות של: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מערכות 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ליבה (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קוקפיט,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BW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מסך מכירות)</a:t>
            </a:r>
            <a:endParaRPr lang="he-IL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שיפורי ביצועים</a:t>
            </a:r>
            <a:endParaRPr lang="he-IL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החלפת מער' ישנות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צמצום </a:t>
            </a:r>
            <a:r>
              <a:rPr lang="he-IL" sz="16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והאחדת </a:t>
            </a: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טכנולוגיות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יציבות וזמינות תהליכים עסקיים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הקטנת סיכונים: 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-אבטחת מידע</a:t>
            </a:r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-מערכות שליטה ובקרה</a:t>
            </a:r>
            <a:endParaRPr lang="he-IL" sz="1600" b="1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חץ ימינה מקווקו 2"/>
          <p:cNvSpPr/>
          <p:nvPr/>
        </p:nvSpPr>
        <p:spPr>
          <a:xfrm rot="5400000">
            <a:off x="6463159" y="2871317"/>
            <a:ext cx="323850" cy="360362"/>
          </a:xfrm>
          <a:prstGeom prst="stripedRightArrow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חץ ימינה מקווקו 8"/>
          <p:cNvSpPr/>
          <p:nvPr/>
        </p:nvSpPr>
        <p:spPr>
          <a:xfrm rot="5400000">
            <a:off x="4230589" y="2871317"/>
            <a:ext cx="323850" cy="360362"/>
          </a:xfrm>
          <a:prstGeom prst="striped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חץ ימינה מקווקו 9"/>
          <p:cNvSpPr/>
          <p:nvPr/>
        </p:nvSpPr>
        <p:spPr>
          <a:xfrm rot="5400000">
            <a:off x="8407376" y="2871316"/>
            <a:ext cx="323850" cy="360363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prstClr val="white"/>
              </a:solidFill>
            </a:endParaRPr>
          </a:p>
        </p:txBody>
      </p:sp>
      <p:sp>
        <p:nvSpPr>
          <p:cNvPr id="5131" name="מלבן 10"/>
          <p:cNvSpPr>
            <a:spLocks noChangeArrowheads="1"/>
          </p:cNvSpPr>
          <p:nvPr/>
        </p:nvSpPr>
        <p:spPr bwMode="auto">
          <a:xfrm>
            <a:off x="7020967" y="2260075"/>
            <a:ext cx="2016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  <a:sym typeface="Wingdings 2" pitchFamily="18" charset="2"/>
              </a:rPr>
              <a:t></a:t>
            </a:r>
            <a:r>
              <a:rPr lang="he-IL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  איכות </a:t>
            </a:r>
            <a:endParaRPr lang="he-IL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2" name="מלבן 11"/>
          <p:cNvSpPr>
            <a:spLocks noChangeArrowheads="1"/>
          </p:cNvSpPr>
          <p:nvPr/>
        </p:nvSpPr>
        <p:spPr bwMode="auto">
          <a:xfrm>
            <a:off x="4860727" y="2270374"/>
            <a:ext cx="2304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  <a:sym typeface="Wingdings 2" pitchFamily="18" charset="2"/>
              </a:rPr>
              <a:t></a:t>
            </a:r>
            <a:r>
              <a:rPr lang="he-IL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  </a:t>
            </a:r>
            <a:r>
              <a:rPr lang="he-IL" sz="4000" b="1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שירות </a:t>
            </a:r>
            <a:endParaRPr lang="he-IL" b="1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33" name="מלבן 12"/>
          <p:cNvSpPr>
            <a:spLocks noChangeArrowheads="1"/>
          </p:cNvSpPr>
          <p:nvPr/>
        </p:nvSpPr>
        <p:spPr bwMode="auto">
          <a:xfrm>
            <a:off x="2704417" y="2263130"/>
            <a:ext cx="20597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buClr>
                <a:srgbClr val="632523"/>
              </a:buClr>
              <a:buSzPct val="90000"/>
            </a:pPr>
            <a:r>
              <a:rPr lang="he-IL" sz="3200" b="1" dirty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nanim" pitchFamily="2" charset="-79"/>
                <a:sym typeface="Wingdings 2" pitchFamily="18" charset="2"/>
              </a:rPr>
              <a:t></a:t>
            </a:r>
            <a:r>
              <a:rPr lang="he-IL" sz="3200" b="1" dirty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3200" b="1" dirty="0" smtClean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 </a:t>
            </a:r>
            <a:r>
              <a:rPr lang="he-IL" sz="4000" b="1" dirty="0" smtClean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זמינות </a:t>
            </a:r>
            <a:endParaRPr lang="he-IL" sz="4000" b="1" dirty="0">
              <a:ln w="11430"/>
              <a:solidFill>
                <a:srgbClr val="F79646">
                  <a:lumMod val="75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322" y="1093304"/>
            <a:ext cx="781335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2400" b="1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מתוך ועל בסיס ייעוד אגף מערכות מידע ותקשוב</a:t>
            </a:r>
            <a:r>
              <a:rPr lang="he-IL" sz="2000" b="1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 – </a:t>
            </a:r>
            <a:r>
              <a:rPr lang="en-US" sz="2800" b="1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/>
            </a:r>
            <a:br>
              <a:rPr lang="en-US" sz="2800" b="1" dirty="0">
                <a:solidFill>
                  <a:srgbClr val="2159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</a:br>
            <a:r>
              <a:rPr lang="he-IL" sz="2400" b="1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Ananim"/>
                <a:cs typeface="Ananim" pitchFamily="2" charset="-79"/>
              </a:rPr>
              <a:t>לשרת תועלות עסקיות וארגוניות של חברות הקבוצה והעובדים</a:t>
            </a:r>
          </a:p>
          <a:p>
            <a:pPr algn="ctr"/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15" name="הסבר מלבני מעוגל 14"/>
          <p:cNvSpPr/>
          <p:nvPr/>
        </p:nvSpPr>
        <p:spPr>
          <a:xfrm>
            <a:off x="250825" y="3035365"/>
            <a:ext cx="1920471" cy="3655595"/>
          </a:xfrm>
          <a:prstGeom prst="wedgeRoundRectCallout">
            <a:avLst>
              <a:gd name="adj1" fmla="val 10280"/>
              <a:gd name="adj2" fmla="val -46610"/>
              <a:gd name="adj3" fmla="val 16667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r>
              <a:rPr lang="he-IL" sz="1600" b="1" dirty="0">
                <a:ln w="11430"/>
                <a:solidFill>
                  <a:srgbClr val="9BBB59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יישום </a:t>
            </a:r>
            <a:r>
              <a:rPr lang="he-IL" sz="1600" b="1" dirty="0" smtClean="0">
                <a:ln w="11430"/>
                <a:solidFill>
                  <a:srgbClr val="9BBB59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פתרונות חדשניים</a:t>
            </a:r>
            <a:r>
              <a:rPr lang="he-IL" sz="1600" b="1" dirty="0">
                <a:ln w="11430"/>
                <a:solidFill>
                  <a:srgbClr val="9BBB59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:</a:t>
            </a:r>
            <a:endParaRPr lang="en-US" sz="1600" b="1" dirty="0">
              <a:ln w="11430"/>
              <a:solidFill>
                <a:srgbClr val="9BBB59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Ananim" pitchFamily="2" charset="-79"/>
            </a:endParaRPr>
          </a:p>
          <a:p>
            <a:pPr>
              <a:defRPr/>
            </a:pPr>
            <a:r>
              <a:rPr lang="he-IL" sz="16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יישום פתרונות חדשניים באמצעות אפליקציות וטכנולוגיות מתקדמות</a:t>
            </a:r>
            <a:endParaRPr lang="he-IL" sz="1600" b="1" dirty="0">
              <a:solidFill>
                <a:srgbClr val="9BBB5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Ananim" pitchFamily="2" charset="-79"/>
            </a:endParaRPr>
          </a:p>
        </p:txBody>
      </p:sp>
      <p:sp>
        <p:nvSpPr>
          <p:cNvPr id="16" name="חץ ימינה מקווקו 15"/>
          <p:cNvSpPr/>
          <p:nvPr/>
        </p:nvSpPr>
        <p:spPr>
          <a:xfrm rot="5400000">
            <a:off x="1997968" y="2871316"/>
            <a:ext cx="323850" cy="360363"/>
          </a:xfrm>
          <a:prstGeom prst="strip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7" name="מלבן 10"/>
          <p:cNvSpPr>
            <a:spLocks noChangeArrowheads="1"/>
          </p:cNvSpPr>
          <p:nvPr/>
        </p:nvSpPr>
        <p:spPr bwMode="auto">
          <a:xfrm>
            <a:off x="250825" y="2263130"/>
            <a:ext cx="22823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3200" b="1" dirty="0" smtClean="0">
                <a:ln w="11430"/>
                <a:solidFill>
                  <a:srgbClr val="9BBB59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  <a:sym typeface="Wingdings 2" pitchFamily="18" charset="2"/>
              </a:rPr>
              <a:t></a:t>
            </a:r>
            <a:r>
              <a:rPr lang="he-IL" sz="4000" b="1" dirty="0" smtClean="0">
                <a:ln w="11430"/>
                <a:solidFill>
                  <a:srgbClr val="9BBB59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nanim" pitchFamily="2" charset="-79"/>
              </a:rPr>
              <a:t> חדשנות</a:t>
            </a:r>
            <a:endParaRPr lang="he-IL" b="1" dirty="0">
              <a:ln w="11430"/>
              <a:solidFill>
                <a:srgbClr val="9BBB59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564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</TotalTime>
  <Words>1534</Words>
  <Application>Microsoft Office PowerPoint</Application>
  <PresentationFormat>On-screen Show (4:3)</PresentationFormat>
  <Paragraphs>355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Ananim</vt:lpstr>
      <vt:lpstr>Arial</vt:lpstr>
      <vt:lpstr>Arial Rounded MT Bold</vt:lpstr>
      <vt:lpstr>BN Cloud</vt:lpstr>
      <vt:lpstr>Calibri</vt:lpstr>
      <vt:lpstr>Calibri Light</vt:lpstr>
      <vt:lpstr>Comic Sans MS</vt:lpstr>
      <vt:lpstr>Tahoma</vt:lpstr>
      <vt:lpstr>Times New Roman</vt:lpstr>
      <vt:lpstr>Wingdings</vt:lpstr>
      <vt:lpstr>Wingdings 2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ממגוון הפרויקטים שבוצעו בשנים האחרונות: החלפת אפליקציה לאנשי המכירות וחומרת מסופונים</vt:lpstr>
      <vt:lpstr>החלפת מסופוני טכנאי מש"א</vt:lpstr>
      <vt:lpstr>PowerPoint Presentation</vt:lpstr>
      <vt:lpstr>אפליקציית קמעונאים</vt:lpstr>
      <vt:lpstr>פרויקט הרכש הקונצרני </vt:lpstr>
      <vt:lpstr>PowerPoint Presentation</vt:lpstr>
      <vt:lpstr>ציפיות המנכ"ל וההנהלה מה CIO</vt:lpstr>
      <vt:lpstr>ציפיות המנכ"ל וההנהלה מה CIO</vt:lpstr>
      <vt:lpstr>ציפיות המנכ"ל וההנהלה מה CPO</vt:lpstr>
      <vt:lpstr>מפתחות להצלחת מנהל הרכש בתפקידו</vt:lpstr>
      <vt:lpstr>מפתחות להצלחת מנהל הרכש בתפקידו</vt:lpstr>
      <vt:lpstr>מפתחות להצלחת מנהל הרכש בתפקידו</vt:lpstr>
      <vt:lpstr>המפתחות להצלחת השותפות העסקית "סרט אהבה או סרט טורקי?" </vt:lpstr>
      <vt:lpstr>הצלחת השותפות העסקית </vt:lpstr>
      <vt:lpstr>הצלחת השותפות העסקית</vt:lpstr>
      <vt:lpstr>הצלחת השותפות העסקית</vt:lpstr>
      <vt:lpstr>הצלחת השותפות העסקית</vt:lpstr>
      <vt:lpstr>הצלחת השותפות העסקית</vt:lpstr>
      <vt:lpstr>PowerPoint Presentation</vt:lpstr>
    </vt:vector>
  </TitlesOfParts>
  <Company>Coca-Cola Israel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Keren Zoarez</dc:creator>
  <cp:lastModifiedBy>Adit Shroitman</cp:lastModifiedBy>
  <cp:revision>31</cp:revision>
  <dcterms:created xsi:type="dcterms:W3CDTF">2014-04-24T10:38:18Z</dcterms:created>
  <dcterms:modified xsi:type="dcterms:W3CDTF">2016-02-11T10:14:02Z</dcterms:modified>
</cp:coreProperties>
</file>