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65" r:id="rId6"/>
    <p:sldId id="266" r:id="rId7"/>
    <p:sldId id="263" r:id="rId8"/>
    <p:sldId id="267" r:id="rId9"/>
    <p:sldId id="264" r:id="rId10"/>
    <p:sldId id="261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660"/>
  </p:normalViewPr>
  <p:slideViewPr>
    <p:cSldViewPr snapToGrid="0">
      <p:cViewPr>
        <p:scale>
          <a:sx n="98" d="100"/>
          <a:sy n="98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5F74-FE2A-4344-9D04-CF13482DE829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71EC-0957-451F-B4AF-60BEAF4B7B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082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5F74-FE2A-4344-9D04-CF13482DE829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71EC-0957-451F-B4AF-60BEAF4B7B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07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5F74-FE2A-4344-9D04-CF13482DE829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71EC-0957-451F-B4AF-60BEAF4B7B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422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5F74-FE2A-4344-9D04-CF13482DE829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71EC-0957-451F-B4AF-60BEAF4B7B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904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5F74-FE2A-4344-9D04-CF13482DE829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71EC-0957-451F-B4AF-60BEAF4B7B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355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5F74-FE2A-4344-9D04-CF13482DE829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71EC-0957-451F-B4AF-60BEAF4B7B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988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5F74-FE2A-4344-9D04-CF13482DE829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71EC-0957-451F-B4AF-60BEAF4B7B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096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5F74-FE2A-4344-9D04-CF13482DE829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71EC-0957-451F-B4AF-60BEAF4B7B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579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5F74-FE2A-4344-9D04-CF13482DE829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71EC-0957-451F-B4AF-60BEAF4B7B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70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5F74-FE2A-4344-9D04-CF13482DE829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71EC-0957-451F-B4AF-60BEAF4B7B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14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5F74-FE2A-4344-9D04-CF13482DE829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71EC-0957-451F-B4AF-60BEAF4B7B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313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75F74-FE2A-4344-9D04-CF13482DE829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871EC-0957-451F-B4AF-60BEAF4B7B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61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8289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</a:rPr>
              <a:t>Network</a:t>
            </a:r>
            <a:endParaRPr lang="he-IL" sz="9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9763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>
                <a:solidFill>
                  <a:schemeClr val="accent2">
                    <a:lumMod val="50000"/>
                  </a:schemeClr>
                </a:solidFill>
              </a:rPr>
              <a:t>המהפכה האמתית  </a:t>
            </a:r>
          </a:p>
          <a:p>
            <a:endParaRPr lang="he-IL" dirty="0"/>
          </a:p>
          <a:p>
            <a:r>
              <a:rPr lang="he-IL" sz="1800" dirty="0" smtClean="0"/>
              <a:t>"משהוא במחשבים"</a:t>
            </a:r>
          </a:p>
          <a:p>
            <a:endParaRPr lang="he-IL" sz="1800" dirty="0"/>
          </a:p>
          <a:p>
            <a:r>
              <a:rPr lang="en-US" sz="1800" dirty="0" smtClean="0"/>
              <a:t>YouTube: networking </a:t>
            </a:r>
            <a:r>
              <a:rPr lang="en-US" sz="1800" dirty="0"/>
              <a:t>tutorial for beginners</a:t>
            </a:r>
            <a:endParaRPr lang="he-IL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151" y="505961"/>
            <a:ext cx="2628591" cy="2616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698" y="5673929"/>
            <a:ext cx="648573" cy="4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8826" y="1880315"/>
            <a:ext cx="3643302" cy="364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7690"/>
            <a:ext cx="2493180" cy="2475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000" dirty="0" smtClean="0">
                <a:solidFill>
                  <a:srgbClr val="C00000"/>
                </a:solidFill>
              </a:rPr>
              <a:t>תקשורת נתונים... זה חשוב ??</a:t>
            </a:r>
            <a:endParaRPr lang="he-IL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מערכות מחשוב ארגוניות</a:t>
            </a:r>
          </a:p>
          <a:p>
            <a:r>
              <a:rPr lang="he-IL" dirty="0" smtClean="0"/>
              <a:t>אינטרנט</a:t>
            </a:r>
          </a:p>
          <a:p>
            <a:r>
              <a:rPr lang="he-IL" dirty="0" smtClean="0"/>
              <a:t>אפליקציות בענן( ובחדר מחשב )</a:t>
            </a:r>
          </a:p>
          <a:p>
            <a:r>
              <a:rPr lang="he-IL" dirty="0" smtClean="0"/>
              <a:t>הדואר בענן  ( הדואר הארגוני והדואר הפרטי)</a:t>
            </a:r>
          </a:p>
          <a:p>
            <a:r>
              <a:rPr lang="he-IL" dirty="0" smtClean="0"/>
              <a:t>גיבויים בענן (וגיבויים מקומיים)</a:t>
            </a:r>
          </a:p>
          <a:p>
            <a:r>
              <a:rPr lang="he-IL" dirty="0" smtClean="0"/>
              <a:t>טלפוניה וסלולר( כל יישומי הטלפוניה)</a:t>
            </a:r>
          </a:p>
          <a:p>
            <a:r>
              <a:rPr lang="en-US" dirty="0" smtClean="0"/>
              <a:t>WEBEX</a:t>
            </a:r>
            <a:endParaRPr lang="he-IL" dirty="0" smtClean="0"/>
          </a:p>
          <a:p>
            <a:r>
              <a:rPr lang="en-US" dirty="0" smtClean="0"/>
              <a:t>SAFECITY</a:t>
            </a:r>
            <a:r>
              <a:rPr lang="he-IL" dirty="0" smtClean="0"/>
              <a:t> ( מצלמות וציוד אבטחה חכם)</a:t>
            </a:r>
          </a:p>
          <a:p>
            <a:r>
              <a:rPr lang="he-IL" dirty="0" smtClean="0"/>
              <a:t>וידאו ( חדרי וידאו \הדרכות)</a:t>
            </a:r>
          </a:p>
          <a:p>
            <a:pPr marL="0" indent="0">
              <a:buNone/>
            </a:pPr>
            <a:endParaRPr lang="he-IL" dirty="0" smtClean="0"/>
          </a:p>
          <a:p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54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 smtClean="0">
                <a:solidFill>
                  <a:schemeClr val="bg1"/>
                </a:solidFill>
              </a:rPr>
              <a:t>הכל</a:t>
            </a:r>
            <a:r>
              <a:rPr lang="he-IL" dirty="0" smtClean="0">
                <a:solidFill>
                  <a:schemeClr val="bg1"/>
                </a:solidFill>
              </a:rPr>
              <a:t> כרגיל התחיל בתוהו ובוהו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כל יצרן פיתח שיטת תקשורת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IBM –SNA /Token-Ring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HP-100Vg-AnyLAN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Digital-DECNET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Novell-IPX</a:t>
            </a:r>
            <a:endParaRPr lang="he-IL" dirty="0" smtClean="0">
              <a:solidFill>
                <a:schemeClr val="bg1"/>
              </a:solidFill>
            </a:endParaRPr>
          </a:p>
          <a:p>
            <a:r>
              <a:rPr lang="he-IL" dirty="0" smtClean="0">
                <a:solidFill>
                  <a:schemeClr val="bg1"/>
                </a:solidFill>
              </a:rPr>
              <a:t>ועוד ועוד.....</a:t>
            </a:r>
          </a:p>
          <a:p>
            <a:endParaRPr lang="he-IL" dirty="0">
              <a:solidFill>
                <a:schemeClr val="bg1"/>
              </a:solidFill>
            </a:endParaRPr>
          </a:p>
          <a:p>
            <a:r>
              <a:rPr lang="he-IL" dirty="0" smtClean="0">
                <a:solidFill>
                  <a:schemeClr val="bg1"/>
                </a:solidFill>
              </a:rPr>
              <a:t>המערכות לא תקשרו וגדל הצורך למערכות מתווכות כדי להעביר נתונים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2355"/>
            <a:ext cx="10515600" cy="1325563"/>
          </a:xfrm>
        </p:spPr>
        <p:txBody>
          <a:bodyPr/>
          <a:lstStyle/>
          <a:p>
            <a:r>
              <a:rPr lang="he-IL" dirty="0" smtClean="0"/>
              <a:t>מונחים בסיסיים וסטנדרטים כל קצה המזלג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6652" y="2126526"/>
            <a:ext cx="10515600" cy="4351338"/>
          </a:xfrm>
        </p:spPr>
        <p:txBody>
          <a:bodyPr/>
          <a:lstStyle/>
          <a:p>
            <a:pPr algn="ctr" rtl="0"/>
            <a:r>
              <a:rPr lang="en-US" b="1" dirty="0" smtClean="0"/>
              <a:t>LAN - Local Area Network</a:t>
            </a:r>
          </a:p>
          <a:p>
            <a:pPr marL="0" indent="0" algn="ctr" rtl="0">
              <a:buNone/>
            </a:pPr>
            <a:r>
              <a:rPr lang="en-US" dirty="0"/>
              <a:t> </a:t>
            </a:r>
            <a:r>
              <a:rPr lang="en-US" dirty="0" smtClean="0"/>
              <a:t>          Ethernet (802.3) </a:t>
            </a:r>
          </a:p>
          <a:p>
            <a:pPr marL="0" indent="0" algn="ctr" rtl="0">
              <a:buNone/>
            </a:pPr>
            <a:r>
              <a:rPr lang="en-US" dirty="0" smtClean="0"/>
              <a:t>           CSMA/CD</a:t>
            </a:r>
          </a:p>
          <a:p>
            <a:pPr marL="0" indent="0" algn="ctr" rtl="0">
              <a:buNone/>
            </a:pPr>
            <a:r>
              <a:rPr lang="en-US" dirty="0"/>
              <a:t> </a:t>
            </a:r>
            <a:r>
              <a:rPr lang="en-US" dirty="0" smtClean="0"/>
              <a:t>           TCP/IP</a:t>
            </a:r>
          </a:p>
          <a:p>
            <a:pPr marL="0" indent="0" algn="ctr" rtl="0">
              <a:buNone/>
            </a:pPr>
            <a:r>
              <a:rPr lang="en-US" dirty="0" smtClean="0"/>
              <a:t>            Switch</a:t>
            </a:r>
          </a:p>
          <a:p>
            <a:pPr algn="ctr" rtl="0"/>
            <a:r>
              <a:rPr lang="en-US" b="1" dirty="0" smtClean="0"/>
              <a:t>WAN- Wide Area Network</a:t>
            </a:r>
          </a:p>
          <a:p>
            <a:pPr marL="0" indent="0" algn="ctr" rtl="0">
              <a:buNone/>
            </a:pPr>
            <a:r>
              <a:rPr lang="en-US" dirty="0"/>
              <a:t> </a:t>
            </a:r>
            <a:r>
              <a:rPr lang="en-US" dirty="0" smtClean="0"/>
              <a:t>            Router</a:t>
            </a:r>
          </a:p>
          <a:p>
            <a:pPr marL="0" indent="0" algn="ctr" rtl="0">
              <a:buNone/>
            </a:pPr>
            <a:r>
              <a:rPr lang="en-US" dirty="0"/>
              <a:t> </a:t>
            </a:r>
            <a:r>
              <a:rPr lang="en-US" dirty="0" smtClean="0"/>
              <a:t> Latency/Delay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630" y="2864247"/>
            <a:ext cx="2143125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0357" y="4957643"/>
            <a:ext cx="7881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TCP/IP</a:t>
            </a:r>
          </a:p>
        </p:txBody>
      </p:sp>
      <p:sp>
        <p:nvSpPr>
          <p:cNvPr id="6" name="TextBox 5"/>
          <p:cNvSpPr txBox="1"/>
          <p:nvPr/>
        </p:nvSpPr>
        <p:spPr>
          <a:xfrm rot="4644743">
            <a:off x="8027972" y="1626874"/>
            <a:ext cx="12114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Token-Ring</a:t>
            </a:r>
            <a:endParaRPr lang="he-I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177" y="1890991"/>
            <a:ext cx="1012024" cy="1140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9743241" y="2323949"/>
            <a:ext cx="4772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IPX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 rot="18116116">
            <a:off x="9936266" y="2350377"/>
            <a:ext cx="9144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NetBios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8254856" y="5277246"/>
            <a:ext cx="172124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Ethernet (802.3)</a:t>
            </a:r>
          </a:p>
        </p:txBody>
      </p:sp>
      <p:sp>
        <p:nvSpPr>
          <p:cNvPr id="12" name="TextBox 11"/>
          <p:cNvSpPr txBox="1"/>
          <p:nvPr/>
        </p:nvSpPr>
        <p:spPr>
          <a:xfrm rot="18116116">
            <a:off x="10135432" y="1482627"/>
            <a:ext cx="6335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FDDI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9384873" y="1540791"/>
            <a:ext cx="82464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NetBui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 rot="3249982">
            <a:off x="8790280" y="2345353"/>
            <a:ext cx="5725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SNA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256" y="5681817"/>
            <a:ext cx="1491898" cy="10425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99" y="465999"/>
            <a:ext cx="2117520" cy="210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מונחים בסיסיים : </a:t>
            </a:r>
            <a:r>
              <a:rPr lang="en-US" dirty="0" smtClean="0"/>
              <a:t>LAN</a:t>
            </a:r>
            <a:endParaRPr lang="he-IL" dirty="0"/>
          </a:p>
        </p:txBody>
      </p:sp>
      <p:sp>
        <p:nvSpPr>
          <p:cNvPr id="4" name="AutoShape 2" descr="תוצאת תמונה עבור ‪alcatel switch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87" y="2469036"/>
            <a:ext cx="4467225" cy="10191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616657" y="2978623"/>
            <a:ext cx="1856095" cy="187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24" y="4660533"/>
            <a:ext cx="13144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408" y="4090811"/>
            <a:ext cx="1943100" cy="19431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673755" y="2978623"/>
            <a:ext cx="975246" cy="139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67403" y="5971839"/>
            <a:ext cx="12330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שרת קבצים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2774677" y="5691379"/>
            <a:ext cx="13718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תחנת עבודה</a:t>
            </a:r>
            <a:endParaRPr lang="he-I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04" y="3990228"/>
            <a:ext cx="1938696" cy="19447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837528" y="2978623"/>
            <a:ext cx="2715905" cy="120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00859" y="5845803"/>
            <a:ext cx="109677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שרת דואר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899025" y="2390477"/>
            <a:ext cx="259032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dirty="0" smtClean="0"/>
              <a:t>Category-5/Category-6 ??</a:t>
            </a:r>
          </a:p>
          <a:p>
            <a:pPr algn="l"/>
            <a:r>
              <a:rPr lang="en-US" dirty="0" smtClean="0"/>
              <a:t>Layer II switch /Layer III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214" y="160338"/>
            <a:ext cx="1891910" cy="18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WAN</a:t>
            </a:r>
            <a:endParaRPr lang="he-IL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049" y="3242267"/>
            <a:ext cx="4119057" cy="939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7155" y="4653288"/>
            <a:ext cx="18286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RJ-45 CAT-5 cable</a:t>
            </a:r>
            <a:endParaRPr lang="he-IL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85943" y="3801727"/>
            <a:ext cx="2230986" cy="187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24" y="4837954"/>
            <a:ext cx="1314450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708" y="4268232"/>
            <a:ext cx="1943100" cy="1943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171277" y="3667379"/>
            <a:ext cx="975246" cy="139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70703" y="6149260"/>
            <a:ext cx="12330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שרת קבצים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4177977" y="5868800"/>
            <a:ext cx="13718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תחנת עבודה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304" y="4167649"/>
            <a:ext cx="1938696" cy="19447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506747" y="3759417"/>
            <a:ext cx="2715905" cy="120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204159" y="6023224"/>
            <a:ext cx="109677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שרת דואר</a:t>
            </a:r>
            <a:endParaRPr lang="he-I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911" y="3331316"/>
            <a:ext cx="1123940" cy="7616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3779" y="2591592"/>
            <a:ext cx="1121761" cy="7620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57" y="1556614"/>
            <a:ext cx="4115157" cy="944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24" y="4848459"/>
            <a:ext cx="1314450" cy="857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949" y="769395"/>
            <a:ext cx="1310754" cy="859611"/>
          </a:xfrm>
          <a:prstGeom prst="rect">
            <a:avLst/>
          </a:prstGeom>
        </p:spPr>
      </p:pic>
      <p:cxnSp>
        <p:nvCxnSpPr>
          <p:cNvPr id="25" name="Straight Connector 24"/>
          <p:cNvCxnSpPr>
            <a:endCxn id="17" idx="3"/>
          </p:cNvCxnSpPr>
          <p:nvPr/>
        </p:nvCxnSpPr>
        <p:spPr>
          <a:xfrm flipH="1" flipV="1">
            <a:off x="5483851" y="3712138"/>
            <a:ext cx="1804053" cy="4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8" idx="3"/>
            <a:endCxn id="17" idx="1"/>
          </p:cNvCxnSpPr>
          <p:nvPr/>
        </p:nvCxnSpPr>
        <p:spPr>
          <a:xfrm>
            <a:off x="3435540" y="2972625"/>
            <a:ext cx="924371" cy="7395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08059" y="3547234"/>
            <a:ext cx="158889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חיבור לבזק הוט</a:t>
            </a:r>
            <a:endParaRPr lang="he-IL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776672" y="2129051"/>
            <a:ext cx="0" cy="462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46913" y="1433015"/>
            <a:ext cx="886522" cy="461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76672" y="849119"/>
            <a:ext cx="7424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חיפה</a:t>
            </a:r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8370353" y="2873194"/>
            <a:ext cx="9428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תל אביב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389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873" y="1741316"/>
            <a:ext cx="6734909" cy="4605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4796" y="492540"/>
            <a:ext cx="48378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יצרנים מובילים ונתח שוק</a:t>
            </a:r>
            <a:endParaRPr lang="he-IL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84" y="4532217"/>
            <a:ext cx="1048577" cy="1044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929" y="1612930"/>
            <a:ext cx="1141443" cy="639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782" y="4990890"/>
            <a:ext cx="1786596" cy="585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83" y="5864859"/>
            <a:ext cx="1289846" cy="963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782" y="5943115"/>
            <a:ext cx="1584843" cy="5258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52926" y="1612930"/>
            <a:ext cx="22637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שחקנים חדשים ב2016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8391400" y="2212297"/>
            <a:ext cx="20842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מה מאיים על השוק 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42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טכנולוגיה וכסף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246" y="2082888"/>
            <a:ext cx="6269061" cy="439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6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54" y="875763"/>
            <a:ext cx="10065376" cy="562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296" y="-42338"/>
            <a:ext cx="10515600" cy="1325563"/>
          </a:xfrm>
        </p:spPr>
        <p:txBody>
          <a:bodyPr/>
          <a:lstStyle/>
          <a:p>
            <a:r>
              <a:rPr lang="he-IL" dirty="0" smtClean="0"/>
              <a:t>מגמות ע"פ גרטנר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559898" y="1690688"/>
            <a:ext cx="463210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 smtClean="0"/>
              <a:t>IOT</a:t>
            </a:r>
          </a:p>
          <a:p>
            <a:pPr algn="l"/>
            <a:r>
              <a:rPr lang="en-US" sz="3200" dirty="0" smtClean="0"/>
              <a:t>Software Defined Network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9366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192</Words>
  <Application>Microsoft Office PowerPoint</Application>
  <PresentationFormat>Custom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Network</vt:lpstr>
      <vt:lpstr>תקשורת נתונים... זה חשוב ??</vt:lpstr>
      <vt:lpstr>הכל כרגיל התחיל בתוהו ובוהו</vt:lpstr>
      <vt:lpstr>מונחים בסיסיים וסטנדרטים כל קצה המזלג</vt:lpstr>
      <vt:lpstr>מונחים בסיסיים : LAN</vt:lpstr>
      <vt:lpstr>WAN</vt:lpstr>
      <vt:lpstr>PowerPoint Presentation</vt:lpstr>
      <vt:lpstr>טכנולוגיה וכסף</vt:lpstr>
      <vt:lpstr>מגמות ע"פ גרטנר</vt:lpstr>
      <vt:lpstr>PowerPoint Presentation</vt:lpstr>
    </vt:vector>
  </TitlesOfParts>
  <Company>Taldor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</dc:title>
  <dc:creator>Yoram Malka</dc:creator>
  <cp:lastModifiedBy>sigal</cp:lastModifiedBy>
  <cp:revision>35</cp:revision>
  <dcterms:created xsi:type="dcterms:W3CDTF">2016-01-28T07:07:52Z</dcterms:created>
  <dcterms:modified xsi:type="dcterms:W3CDTF">2016-02-11T14:04:50Z</dcterms:modified>
</cp:coreProperties>
</file>