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7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8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9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10.xml" ContentType="application/vnd.openxmlformats-officedocument.presentationml.notesSl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notesSlides/notesSlide11.xml" ContentType="application/vnd.openxmlformats-officedocument.presentationml.notesSlide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4"/>
  </p:notesMasterIdLst>
  <p:sldIdLst>
    <p:sldId id="286" r:id="rId2"/>
    <p:sldId id="300" r:id="rId3"/>
    <p:sldId id="314" r:id="rId4"/>
    <p:sldId id="288" r:id="rId5"/>
    <p:sldId id="306" r:id="rId6"/>
    <p:sldId id="307" r:id="rId7"/>
    <p:sldId id="302" r:id="rId8"/>
    <p:sldId id="303" r:id="rId9"/>
    <p:sldId id="304" r:id="rId10"/>
    <p:sldId id="305" r:id="rId11"/>
    <p:sldId id="308" r:id="rId12"/>
    <p:sldId id="282" r:id="rId13"/>
  </p:sldIdLst>
  <p:sldSz cx="12192000" cy="6858000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5" autoAdjust="0"/>
    <p:restoredTop sz="72711" autoAdjust="0"/>
  </p:normalViewPr>
  <p:slideViewPr>
    <p:cSldViewPr snapToGrid="0">
      <p:cViewPr varScale="1">
        <p:scale>
          <a:sx n="54" d="100"/>
          <a:sy n="54" d="100"/>
        </p:scale>
        <p:origin x="1296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AB6DAC8-E2F2-467C-98D4-9E849F2C7725}" type="doc">
      <dgm:prSet loTypeId="urn:microsoft.com/office/officeart/2005/8/layout/default" loCatId="list" qsTypeId="urn:microsoft.com/office/officeart/2005/8/quickstyle/3d4" qsCatId="3D" csTypeId="urn:microsoft.com/office/officeart/2005/8/colors/accent0_3" csCatId="mainScheme" phldr="1"/>
      <dgm:spPr/>
      <dgm:t>
        <a:bodyPr/>
        <a:lstStyle/>
        <a:p>
          <a:pPr rtl="1"/>
          <a:endParaRPr lang="he-IL"/>
        </a:p>
      </dgm:t>
    </dgm:pt>
    <dgm:pt modelId="{AF465FAB-6A67-43C7-B591-4E31C58F027C}">
      <dgm:prSet phldrT="[Text]" custT="1"/>
      <dgm:spPr>
        <a:solidFill>
          <a:schemeClr val="accent1">
            <a:lumMod val="75000"/>
          </a:schemeClr>
        </a:solidFill>
      </dgm:spPr>
      <dgm:t>
        <a:bodyPr/>
        <a:lstStyle/>
        <a:p>
          <a:pPr rtl="1"/>
          <a:r>
            <a:rPr lang="he-IL" sz="3000" dirty="0" smtClean="0">
              <a:latin typeface="Arial" panose="020B0604020202020204" pitchFamily="34" charset="0"/>
              <a:cs typeface="Arial" panose="020B0604020202020204" pitchFamily="34" charset="0"/>
            </a:rPr>
            <a:t>המידע של כל הלקוחות לא היה נשמר "</a:t>
          </a:r>
          <a:r>
            <a:rPr lang="he-IL" sz="3000" b="1" dirty="0" smtClean="0">
              <a:latin typeface="Arial" panose="020B0604020202020204" pitchFamily="34" charset="0"/>
              <a:cs typeface="Arial" panose="020B0604020202020204" pitchFamily="34" charset="0"/>
            </a:rPr>
            <a:t>בערימה</a:t>
          </a:r>
          <a:r>
            <a:rPr lang="he-IL" sz="3000" dirty="0" smtClean="0">
              <a:latin typeface="Arial" panose="020B0604020202020204" pitchFamily="34" charset="0"/>
              <a:cs typeface="Arial" panose="020B0604020202020204" pitchFamily="34" charset="0"/>
            </a:rPr>
            <a:t>" אחת גדולה</a:t>
          </a:r>
          <a:endParaRPr lang="he-IL" sz="3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19497E9-CC00-4325-A6B2-430FD4356B55}" type="parTrans" cxnId="{A6F50357-86AE-49A7-B7F3-D409DEA03635}">
      <dgm:prSet/>
      <dgm:spPr/>
      <dgm:t>
        <a:bodyPr/>
        <a:lstStyle/>
        <a:p>
          <a:pPr rtl="1"/>
          <a:endParaRPr lang="he-IL"/>
        </a:p>
      </dgm:t>
    </dgm:pt>
    <dgm:pt modelId="{D14252C9-2D4D-4825-86FD-BFDEEA165888}" type="sibTrans" cxnId="{A6F50357-86AE-49A7-B7F3-D409DEA03635}">
      <dgm:prSet/>
      <dgm:spPr/>
      <dgm:t>
        <a:bodyPr/>
        <a:lstStyle/>
        <a:p>
          <a:pPr rtl="1"/>
          <a:endParaRPr lang="he-IL"/>
        </a:p>
      </dgm:t>
    </dgm:pt>
    <dgm:pt modelId="{37BDADCD-8587-45C6-BE20-73A54F97646C}">
      <dgm:prSet custT="1"/>
      <dgm:spPr>
        <a:solidFill>
          <a:schemeClr val="accent1">
            <a:lumMod val="75000"/>
          </a:schemeClr>
        </a:solidFill>
      </dgm:spPr>
      <dgm:t>
        <a:bodyPr/>
        <a:lstStyle/>
        <a:p>
          <a:pPr rtl="1"/>
          <a:r>
            <a:rPr lang="he-IL" sz="3000" dirty="0" smtClean="0">
              <a:latin typeface="Arial" panose="020B0604020202020204" pitchFamily="34" charset="0"/>
              <a:cs typeface="Arial" panose="020B0604020202020204" pitchFamily="34" charset="0"/>
            </a:rPr>
            <a:t>היה נדרש </a:t>
          </a:r>
          <a:r>
            <a:rPr lang="he-IL" sz="3000" b="1" dirty="0" smtClean="0">
              <a:latin typeface="Arial" panose="020B0604020202020204" pitchFamily="34" charset="0"/>
              <a:cs typeface="Arial" panose="020B0604020202020204" pitchFamily="34" charset="0"/>
            </a:rPr>
            <a:t>רישיון</a:t>
          </a:r>
          <a:r>
            <a:rPr lang="he-IL" sz="3000" dirty="0" smtClean="0">
              <a:latin typeface="Arial" panose="020B0604020202020204" pitchFamily="34" charset="0"/>
              <a:cs typeface="Arial" panose="020B0604020202020204" pitchFamily="34" charset="0"/>
            </a:rPr>
            <a:t> מ"רשות הענן הישראלית" (</a:t>
          </a:r>
          <a:r>
            <a:rPr lang="he-IL" sz="3000" dirty="0" err="1" smtClean="0">
              <a:latin typeface="Arial" panose="020B0604020202020204" pitchFamily="34" charset="0"/>
              <a:cs typeface="Arial" panose="020B0604020202020204" pitchFamily="34" charset="0"/>
            </a:rPr>
            <a:t>רע"י</a:t>
          </a:r>
          <a:r>
            <a:rPr lang="he-IL" sz="3000" dirty="0" smtClean="0">
              <a:latin typeface="Arial" panose="020B0604020202020204" pitchFamily="34" charset="0"/>
              <a:cs typeface="Arial" panose="020B0604020202020204" pitchFamily="34" charset="0"/>
            </a:rPr>
            <a:t>)</a:t>
          </a:r>
          <a:endParaRPr lang="he-IL" sz="3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69FF5A8-329D-491E-96C8-84B452967B6F}" type="parTrans" cxnId="{A12BA1DA-9B9D-4163-A958-07FDCF1D5F1D}">
      <dgm:prSet/>
      <dgm:spPr/>
      <dgm:t>
        <a:bodyPr/>
        <a:lstStyle/>
        <a:p>
          <a:pPr rtl="1"/>
          <a:endParaRPr lang="he-IL"/>
        </a:p>
      </dgm:t>
    </dgm:pt>
    <dgm:pt modelId="{6C6DCF86-B458-4851-851F-40DC161909BD}" type="sibTrans" cxnId="{A12BA1DA-9B9D-4163-A958-07FDCF1D5F1D}">
      <dgm:prSet/>
      <dgm:spPr/>
      <dgm:t>
        <a:bodyPr/>
        <a:lstStyle/>
        <a:p>
          <a:pPr rtl="1"/>
          <a:endParaRPr lang="he-IL"/>
        </a:p>
      </dgm:t>
    </dgm:pt>
    <dgm:pt modelId="{C47D3E0B-FF0A-48EE-991A-705D5DCFD5BF}">
      <dgm:prSet custT="1"/>
      <dgm:spPr>
        <a:solidFill>
          <a:schemeClr val="accent1">
            <a:lumMod val="75000"/>
          </a:schemeClr>
        </a:solidFill>
      </dgm:spPr>
      <dgm:t>
        <a:bodyPr/>
        <a:lstStyle/>
        <a:p>
          <a:pPr rtl="1"/>
          <a:r>
            <a:rPr lang="he-IL" sz="3000" dirty="0" err="1" smtClean="0">
              <a:latin typeface="Arial" panose="020B0604020202020204" pitchFamily="34" charset="0"/>
              <a:cs typeface="Arial" panose="020B0604020202020204" pitchFamily="34" charset="0"/>
            </a:rPr>
            <a:t>רע"י</a:t>
          </a:r>
          <a:r>
            <a:rPr lang="he-IL" sz="3000" dirty="0" smtClean="0">
              <a:latin typeface="Arial" panose="020B0604020202020204" pitchFamily="34" charset="0"/>
              <a:cs typeface="Arial" panose="020B0604020202020204" pitchFamily="34" charset="0"/>
            </a:rPr>
            <a:t> הייתה מאשרת מראש </a:t>
          </a:r>
          <a:r>
            <a:rPr lang="he-IL" sz="3000" b="1" dirty="0" smtClean="0">
              <a:latin typeface="Arial" panose="020B0604020202020204" pitchFamily="34" charset="0"/>
              <a:cs typeface="Arial" panose="020B0604020202020204" pitchFamily="34" charset="0"/>
            </a:rPr>
            <a:t>בעלי מניות</a:t>
          </a:r>
          <a:r>
            <a:rPr lang="he-IL" sz="30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he-IL" sz="3000" b="1" dirty="0" smtClean="0">
              <a:latin typeface="Arial" panose="020B0604020202020204" pitchFamily="34" charset="0"/>
              <a:cs typeface="Arial" panose="020B0604020202020204" pitchFamily="34" charset="0"/>
            </a:rPr>
            <a:t>דירקטורים</a:t>
          </a:r>
          <a:r>
            <a:rPr lang="he-IL" sz="30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he-IL" sz="3000" b="1" dirty="0" smtClean="0">
              <a:latin typeface="Arial" panose="020B0604020202020204" pitchFamily="34" charset="0"/>
              <a:cs typeface="Arial" panose="020B0604020202020204" pitchFamily="34" charset="0"/>
            </a:rPr>
            <a:t>ומנהלים</a:t>
          </a:r>
          <a:endParaRPr lang="he-IL" sz="30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8F43BBF-A967-4662-A69F-04086BD09AB0}" type="parTrans" cxnId="{5E30EA8C-88A5-48B1-B590-5F0695B16616}">
      <dgm:prSet/>
      <dgm:spPr/>
      <dgm:t>
        <a:bodyPr/>
        <a:lstStyle/>
        <a:p>
          <a:pPr rtl="1"/>
          <a:endParaRPr lang="he-IL"/>
        </a:p>
      </dgm:t>
    </dgm:pt>
    <dgm:pt modelId="{ACE54B3B-6E0C-46A1-9BE2-A34D14A3FA41}" type="sibTrans" cxnId="{5E30EA8C-88A5-48B1-B590-5F0695B16616}">
      <dgm:prSet/>
      <dgm:spPr/>
      <dgm:t>
        <a:bodyPr/>
        <a:lstStyle/>
        <a:p>
          <a:pPr rtl="1"/>
          <a:endParaRPr lang="he-IL"/>
        </a:p>
      </dgm:t>
    </dgm:pt>
    <dgm:pt modelId="{F8231D3C-BCA4-4948-8094-7ECF3128B819}">
      <dgm:prSet custT="1"/>
      <dgm:spPr>
        <a:solidFill>
          <a:schemeClr val="accent1">
            <a:lumMod val="75000"/>
          </a:schemeClr>
        </a:solidFill>
      </dgm:spPr>
      <dgm:t>
        <a:bodyPr/>
        <a:lstStyle/>
        <a:p>
          <a:pPr rtl="1"/>
          <a:r>
            <a:rPr lang="he-IL" sz="3000" dirty="0" smtClean="0">
              <a:latin typeface="Arial" panose="020B0604020202020204" pitchFamily="34" charset="0"/>
              <a:cs typeface="Arial" panose="020B0604020202020204" pitchFamily="34" charset="0"/>
            </a:rPr>
            <a:t>במקרה גניבה – הלקוח היה מפוצה </a:t>
          </a:r>
          <a:r>
            <a:rPr lang="he-IL" sz="3000" b="1" dirty="0" smtClean="0">
              <a:latin typeface="Arial" panose="020B0604020202020204" pitchFamily="34" charset="0"/>
              <a:cs typeface="Arial" panose="020B0604020202020204" pitchFamily="34" charset="0"/>
            </a:rPr>
            <a:t>במלוא</a:t>
          </a:r>
          <a:r>
            <a:rPr lang="he-IL" sz="3000" dirty="0" smtClean="0">
              <a:latin typeface="Arial" panose="020B0604020202020204" pitchFamily="34" charset="0"/>
              <a:cs typeface="Arial" panose="020B0604020202020204" pitchFamily="34" charset="0"/>
            </a:rPr>
            <a:t> ערך המידע</a:t>
          </a:r>
        </a:p>
      </dgm:t>
    </dgm:pt>
    <dgm:pt modelId="{67EEB270-8199-48B8-A215-D6D00D52B6EC}" type="parTrans" cxnId="{EE1DA5C6-9F80-4CC2-A98C-45CB2140192A}">
      <dgm:prSet/>
      <dgm:spPr/>
      <dgm:t>
        <a:bodyPr/>
        <a:lstStyle/>
        <a:p>
          <a:pPr rtl="1"/>
          <a:endParaRPr lang="he-IL"/>
        </a:p>
      </dgm:t>
    </dgm:pt>
    <dgm:pt modelId="{B27BBEFC-53EF-4245-A469-D772D5A6A7E2}" type="sibTrans" cxnId="{EE1DA5C6-9F80-4CC2-A98C-45CB2140192A}">
      <dgm:prSet/>
      <dgm:spPr/>
      <dgm:t>
        <a:bodyPr/>
        <a:lstStyle/>
        <a:p>
          <a:pPr rtl="1"/>
          <a:endParaRPr lang="he-IL"/>
        </a:p>
      </dgm:t>
    </dgm:pt>
    <dgm:pt modelId="{52DF9E93-371E-4FDE-963B-E8A8577949ED}">
      <dgm:prSet custT="1"/>
      <dgm:spPr>
        <a:solidFill>
          <a:schemeClr val="accent1">
            <a:lumMod val="75000"/>
          </a:schemeClr>
        </a:solidFill>
      </dgm:spPr>
      <dgm:t>
        <a:bodyPr/>
        <a:lstStyle/>
        <a:p>
          <a:pPr rtl="1"/>
          <a:r>
            <a:rPr lang="he-IL" sz="3000" dirty="0" smtClean="0">
              <a:latin typeface="Arial" panose="020B0604020202020204" pitchFamily="34" charset="0"/>
              <a:cs typeface="Arial" panose="020B0604020202020204" pitchFamily="34" charset="0"/>
            </a:rPr>
            <a:t>הייתה חובת </a:t>
          </a:r>
          <a:r>
            <a:rPr lang="he-IL" sz="3000" b="1" dirty="0" smtClean="0">
              <a:latin typeface="Arial" panose="020B0604020202020204" pitchFamily="34" charset="0"/>
              <a:cs typeface="Arial" panose="020B0604020202020204" pitchFamily="34" charset="0"/>
            </a:rPr>
            <a:t>"הלימות הון</a:t>
          </a:r>
          <a:r>
            <a:rPr lang="he-IL" sz="3000" dirty="0" smtClean="0">
              <a:latin typeface="Arial" panose="020B0604020202020204" pitchFamily="34" charset="0"/>
              <a:cs typeface="Arial" panose="020B0604020202020204" pitchFamily="34" charset="0"/>
            </a:rPr>
            <a:t>" לכיסוי סיכונים תפעוליים</a:t>
          </a:r>
        </a:p>
      </dgm:t>
    </dgm:pt>
    <dgm:pt modelId="{F059DD86-D286-4D91-B237-AFB4FA784367}" type="parTrans" cxnId="{B3698FA5-C64B-438F-868C-D1265708573C}">
      <dgm:prSet/>
      <dgm:spPr/>
      <dgm:t>
        <a:bodyPr/>
        <a:lstStyle/>
        <a:p>
          <a:pPr rtl="1"/>
          <a:endParaRPr lang="he-IL"/>
        </a:p>
      </dgm:t>
    </dgm:pt>
    <dgm:pt modelId="{95DD781F-1C7A-4696-A3C6-8AB29E496A05}" type="sibTrans" cxnId="{B3698FA5-C64B-438F-868C-D1265708573C}">
      <dgm:prSet/>
      <dgm:spPr/>
      <dgm:t>
        <a:bodyPr/>
        <a:lstStyle/>
        <a:p>
          <a:pPr rtl="1"/>
          <a:endParaRPr lang="he-IL"/>
        </a:p>
      </dgm:t>
    </dgm:pt>
    <dgm:pt modelId="{2DA5269E-030A-43EA-9C52-9ED4FC1E17DF}">
      <dgm:prSet custT="1"/>
      <dgm:spPr>
        <a:solidFill>
          <a:schemeClr val="accent1">
            <a:lumMod val="75000"/>
          </a:schemeClr>
        </a:solidFill>
      </dgm:spPr>
      <dgm:t>
        <a:bodyPr/>
        <a:lstStyle/>
        <a:p>
          <a:pPr rtl="1"/>
          <a:r>
            <a:rPr lang="he-IL" sz="3000" dirty="0" smtClean="0">
              <a:latin typeface="Arial" panose="020B0604020202020204" pitchFamily="34" charset="0"/>
              <a:cs typeface="Arial" panose="020B0604020202020204" pitchFamily="34" charset="0"/>
            </a:rPr>
            <a:t>היו סטנדרטים מחייבים – </a:t>
          </a:r>
          <a:r>
            <a:rPr lang="he-IL" sz="3000" b="1" dirty="0" smtClean="0">
              <a:latin typeface="Arial" panose="020B0604020202020204" pitchFamily="34" charset="0"/>
              <a:cs typeface="Arial" panose="020B0604020202020204" pitchFamily="34" charset="0"/>
            </a:rPr>
            <a:t>ומפוקחים</a:t>
          </a:r>
          <a:r>
            <a:rPr lang="he-IL" sz="3000" dirty="0" smtClean="0">
              <a:latin typeface="Arial" panose="020B0604020202020204" pitchFamily="34" charset="0"/>
              <a:cs typeface="Arial" panose="020B0604020202020204" pitchFamily="34" charset="0"/>
            </a:rPr>
            <a:t>! – לאבטחת מידע</a:t>
          </a:r>
        </a:p>
      </dgm:t>
    </dgm:pt>
    <dgm:pt modelId="{4B51BD3B-5ED1-40D1-97FE-FC6519B4C3E5}" type="parTrans" cxnId="{45A413FB-3833-409C-A3BC-DE425CC6CFB0}">
      <dgm:prSet/>
      <dgm:spPr/>
      <dgm:t>
        <a:bodyPr/>
        <a:lstStyle/>
        <a:p>
          <a:pPr rtl="1"/>
          <a:endParaRPr lang="he-IL"/>
        </a:p>
      </dgm:t>
    </dgm:pt>
    <dgm:pt modelId="{59C25A3E-EC72-4A35-8255-980CF998050E}" type="sibTrans" cxnId="{45A413FB-3833-409C-A3BC-DE425CC6CFB0}">
      <dgm:prSet/>
      <dgm:spPr/>
      <dgm:t>
        <a:bodyPr/>
        <a:lstStyle/>
        <a:p>
          <a:pPr rtl="1"/>
          <a:endParaRPr lang="he-IL"/>
        </a:p>
      </dgm:t>
    </dgm:pt>
    <dgm:pt modelId="{B290B396-F2C2-4261-90B5-E72DCC54C8F4}" type="pres">
      <dgm:prSet presAssocID="{8AB6DAC8-E2F2-467C-98D4-9E849F2C7725}" presName="diagram" presStyleCnt="0">
        <dgm:presLayoutVars>
          <dgm:dir val="rev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87AEA3AC-3AD3-4961-803E-8BFE08878709}" type="pres">
      <dgm:prSet presAssocID="{AF465FAB-6A67-43C7-B591-4E31C58F027C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2F0A205B-948A-421F-83B2-B48EF9FD3BBD}" type="pres">
      <dgm:prSet presAssocID="{D14252C9-2D4D-4825-86FD-BFDEEA165888}" presName="sibTrans" presStyleCnt="0"/>
      <dgm:spPr/>
    </dgm:pt>
    <dgm:pt modelId="{0B7BBD7B-F233-4063-A482-2F4AD097D701}" type="pres">
      <dgm:prSet presAssocID="{37BDADCD-8587-45C6-BE20-73A54F97646C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DAA274C7-6893-42F8-9879-C69DBC0C4281}" type="pres">
      <dgm:prSet presAssocID="{6C6DCF86-B458-4851-851F-40DC161909BD}" presName="sibTrans" presStyleCnt="0"/>
      <dgm:spPr/>
    </dgm:pt>
    <dgm:pt modelId="{59587E63-8D7C-4CA9-B110-1CF8B623A9E4}" type="pres">
      <dgm:prSet presAssocID="{C47D3E0B-FF0A-48EE-991A-705D5DCFD5BF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6A56D114-CA9E-481E-8752-07B31474AC63}" type="pres">
      <dgm:prSet presAssocID="{ACE54B3B-6E0C-46A1-9BE2-A34D14A3FA41}" presName="sibTrans" presStyleCnt="0"/>
      <dgm:spPr/>
    </dgm:pt>
    <dgm:pt modelId="{F5D06194-9621-4A22-833A-06F014CE563A}" type="pres">
      <dgm:prSet presAssocID="{F8231D3C-BCA4-4948-8094-7ECF3128B819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0E4DDF2F-2BDA-4DD7-BA06-9B50D4AE1252}" type="pres">
      <dgm:prSet presAssocID="{B27BBEFC-53EF-4245-A469-D772D5A6A7E2}" presName="sibTrans" presStyleCnt="0"/>
      <dgm:spPr/>
    </dgm:pt>
    <dgm:pt modelId="{F30D247F-CF58-4ECD-95B5-9090F73F7F52}" type="pres">
      <dgm:prSet presAssocID="{52DF9E93-371E-4FDE-963B-E8A8577949ED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CF9FA8C1-0B67-4730-9B49-66ED95378BB1}" type="pres">
      <dgm:prSet presAssocID="{95DD781F-1C7A-4696-A3C6-8AB29E496A05}" presName="sibTrans" presStyleCnt="0"/>
      <dgm:spPr/>
    </dgm:pt>
    <dgm:pt modelId="{C14F8566-0D07-492B-9876-AB096EE533C7}" type="pres">
      <dgm:prSet presAssocID="{2DA5269E-030A-43EA-9C52-9ED4FC1E17DF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52CFEAD6-3F92-425E-A2C6-3C1708981435}" type="presOf" srcId="{C47D3E0B-FF0A-48EE-991A-705D5DCFD5BF}" destId="{59587E63-8D7C-4CA9-B110-1CF8B623A9E4}" srcOrd="0" destOrd="0" presId="urn:microsoft.com/office/officeart/2005/8/layout/default"/>
    <dgm:cxn modelId="{D0113C83-8AA1-4F26-AA58-05D58F1A3922}" type="presOf" srcId="{52DF9E93-371E-4FDE-963B-E8A8577949ED}" destId="{F30D247F-CF58-4ECD-95B5-9090F73F7F52}" srcOrd="0" destOrd="0" presId="urn:microsoft.com/office/officeart/2005/8/layout/default"/>
    <dgm:cxn modelId="{EE1DA5C6-9F80-4CC2-A98C-45CB2140192A}" srcId="{8AB6DAC8-E2F2-467C-98D4-9E849F2C7725}" destId="{F8231D3C-BCA4-4948-8094-7ECF3128B819}" srcOrd="3" destOrd="0" parTransId="{67EEB270-8199-48B8-A215-D6D00D52B6EC}" sibTransId="{B27BBEFC-53EF-4245-A469-D772D5A6A7E2}"/>
    <dgm:cxn modelId="{5E30EA8C-88A5-48B1-B590-5F0695B16616}" srcId="{8AB6DAC8-E2F2-467C-98D4-9E849F2C7725}" destId="{C47D3E0B-FF0A-48EE-991A-705D5DCFD5BF}" srcOrd="2" destOrd="0" parTransId="{D8F43BBF-A967-4662-A69F-04086BD09AB0}" sibTransId="{ACE54B3B-6E0C-46A1-9BE2-A34D14A3FA41}"/>
    <dgm:cxn modelId="{45A413FB-3833-409C-A3BC-DE425CC6CFB0}" srcId="{8AB6DAC8-E2F2-467C-98D4-9E849F2C7725}" destId="{2DA5269E-030A-43EA-9C52-9ED4FC1E17DF}" srcOrd="5" destOrd="0" parTransId="{4B51BD3B-5ED1-40D1-97FE-FC6519B4C3E5}" sibTransId="{59C25A3E-EC72-4A35-8255-980CF998050E}"/>
    <dgm:cxn modelId="{A12BA1DA-9B9D-4163-A958-07FDCF1D5F1D}" srcId="{8AB6DAC8-E2F2-467C-98D4-9E849F2C7725}" destId="{37BDADCD-8587-45C6-BE20-73A54F97646C}" srcOrd="1" destOrd="0" parTransId="{D69FF5A8-329D-491E-96C8-84B452967B6F}" sibTransId="{6C6DCF86-B458-4851-851F-40DC161909BD}"/>
    <dgm:cxn modelId="{5F5A0EF0-A731-4902-A945-A2D0EB8DF004}" type="presOf" srcId="{37BDADCD-8587-45C6-BE20-73A54F97646C}" destId="{0B7BBD7B-F233-4063-A482-2F4AD097D701}" srcOrd="0" destOrd="0" presId="urn:microsoft.com/office/officeart/2005/8/layout/default"/>
    <dgm:cxn modelId="{B3698FA5-C64B-438F-868C-D1265708573C}" srcId="{8AB6DAC8-E2F2-467C-98D4-9E849F2C7725}" destId="{52DF9E93-371E-4FDE-963B-E8A8577949ED}" srcOrd="4" destOrd="0" parTransId="{F059DD86-D286-4D91-B237-AFB4FA784367}" sibTransId="{95DD781F-1C7A-4696-A3C6-8AB29E496A05}"/>
    <dgm:cxn modelId="{A6F50357-86AE-49A7-B7F3-D409DEA03635}" srcId="{8AB6DAC8-E2F2-467C-98D4-9E849F2C7725}" destId="{AF465FAB-6A67-43C7-B591-4E31C58F027C}" srcOrd="0" destOrd="0" parTransId="{919497E9-CC00-4325-A6B2-430FD4356B55}" sibTransId="{D14252C9-2D4D-4825-86FD-BFDEEA165888}"/>
    <dgm:cxn modelId="{4D0A43B9-A794-48E4-A86E-0A9EA24A33EC}" type="presOf" srcId="{F8231D3C-BCA4-4948-8094-7ECF3128B819}" destId="{F5D06194-9621-4A22-833A-06F014CE563A}" srcOrd="0" destOrd="0" presId="urn:microsoft.com/office/officeart/2005/8/layout/default"/>
    <dgm:cxn modelId="{1C00FD28-1C8C-4960-9A69-3F6AE6A9B763}" type="presOf" srcId="{AF465FAB-6A67-43C7-B591-4E31C58F027C}" destId="{87AEA3AC-3AD3-4961-803E-8BFE08878709}" srcOrd="0" destOrd="0" presId="urn:microsoft.com/office/officeart/2005/8/layout/default"/>
    <dgm:cxn modelId="{E8BCFC65-98C7-4B33-A3E1-47FFC0CD70F1}" type="presOf" srcId="{2DA5269E-030A-43EA-9C52-9ED4FC1E17DF}" destId="{C14F8566-0D07-492B-9876-AB096EE533C7}" srcOrd="0" destOrd="0" presId="urn:microsoft.com/office/officeart/2005/8/layout/default"/>
    <dgm:cxn modelId="{F063C294-E554-4424-9E2B-5FA915D3A3BB}" type="presOf" srcId="{8AB6DAC8-E2F2-467C-98D4-9E849F2C7725}" destId="{B290B396-F2C2-4261-90B5-E72DCC54C8F4}" srcOrd="0" destOrd="0" presId="urn:microsoft.com/office/officeart/2005/8/layout/default"/>
    <dgm:cxn modelId="{4E4FF01E-8EE7-409F-A6D3-FE9127FE31A6}" type="presParOf" srcId="{B290B396-F2C2-4261-90B5-E72DCC54C8F4}" destId="{87AEA3AC-3AD3-4961-803E-8BFE08878709}" srcOrd="0" destOrd="0" presId="urn:microsoft.com/office/officeart/2005/8/layout/default"/>
    <dgm:cxn modelId="{0BCDAC14-34BA-4435-9FE6-6DC33561CC70}" type="presParOf" srcId="{B290B396-F2C2-4261-90B5-E72DCC54C8F4}" destId="{2F0A205B-948A-421F-83B2-B48EF9FD3BBD}" srcOrd="1" destOrd="0" presId="urn:microsoft.com/office/officeart/2005/8/layout/default"/>
    <dgm:cxn modelId="{25B62B52-A477-405D-B331-CDC983090B4D}" type="presParOf" srcId="{B290B396-F2C2-4261-90B5-E72DCC54C8F4}" destId="{0B7BBD7B-F233-4063-A482-2F4AD097D701}" srcOrd="2" destOrd="0" presId="urn:microsoft.com/office/officeart/2005/8/layout/default"/>
    <dgm:cxn modelId="{B539880B-3EFF-4856-BD6A-05A474991504}" type="presParOf" srcId="{B290B396-F2C2-4261-90B5-E72DCC54C8F4}" destId="{DAA274C7-6893-42F8-9879-C69DBC0C4281}" srcOrd="3" destOrd="0" presId="urn:microsoft.com/office/officeart/2005/8/layout/default"/>
    <dgm:cxn modelId="{7931DC87-3A6F-4E41-BDBD-16877825C6A1}" type="presParOf" srcId="{B290B396-F2C2-4261-90B5-E72DCC54C8F4}" destId="{59587E63-8D7C-4CA9-B110-1CF8B623A9E4}" srcOrd="4" destOrd="0" presId="urn:microsoft.com/office/officeart/2005/8/layout/default"/>
    <dgm:cxn modelId="{77ED8677-C0A4-44AD-8883-B7C677AEC90D}" type="presParOf" srcId="{B290B396-F2C2-4261-90B5-E72DCC54C8F4}" destId="{6A56D114-CA9E-481E-8752-07B31474AC63}" srcOrd="5" destOrd="0" presId="urn:microsoft.com/office/officeart/2005/8/layout/default"/>
    <dgm:cxn modelId="{14BED39A-AE7B-4B13-A314-7148B107E6C9}" type="presParOf" srcId="{B290B396-F2C2-4261-90B5-E72DCC54C8F4}" destId="{F5D06194-9621-4A22-833A-06F014CE563A}" srcOrd="6" destOrd="0" presId="urn:microsoft.com/office/officeart/2005/8/layout/default"/>
    <dgm:cxn modelId="{D87DE1B2-B01C-4F5B-AB87-5145C6F0F865}" type="presParOf" srcId="{B290B396-F2C2-4261-90B5-E72DCC54C8F4}" destId="{0E4DDF2F-2BDA-4DD7-BA06-9B50D4AE1252}" srcOrd="7" destOrd="0" presId="urn:microsoft.com/office/officeart/2005/8/layout/default"/>
    <dgm:cxn modelId="{C18FEE80-BA1A-4B3B-8A81-547CEF2CEA45}" type="presParOf" srcId="{B290B396-F2C2-4261-90B5-E72DCC54C8F4}" destId="{F30D247F-CF58-4ECD-95B5-9090F73F7F52}" srcOrd="8" destOrd="0" presId="urn:microsoft.com/office/officeart/2005/8/layout/default"/>
    <dgm:cxn modelId="{5C64EF5E-B0E7-4B02-8F08-DC08825EFF1E}" type="presParOf" srcId="{B290B396-F2C2-4261-90B5-E72DCC54C8F4}" destId="{CF9FA8C1-0B67-4730-9B49-66ED95378BB1}" srcOrd="9" destOrd="0" presId="urn:microsoft.com/office/officeart/2005/8/layout/default"/>
    <dgm:cxn modelId="{9225B631-7EBB-458D-90C4-864CDDAD5D73}" type="presParOf" srcId="{B290B396-F2C2-4261-90B5-E72DCC54C8F4}" destId="{C14F8566-0D07-492B-9876-AB096EE533C7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B3E1DB76-D130-4278-AA3B-3E169AECCB6B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85CE5C81-C03B-4146-A834-0AA22A19B9E1}">
      <dgm:prSet phldrT="[Text]"/>
      <dgm:spPr/>
      <dgm:t>
        <a:bodyPr/>
        <a:lstStyle/>
        <a:p>
          <a:pPr rtl="1"/>
          <a:r>
            <a:rPr lang="he-IL" dirty="0" smtClean="0">
              <a:latin typeface="Arial" panose="020B0604020202020204" pitchFamily="34" charset="0"/>
              <a:cs typeface="Arial" panose="020B0604020202020204" pitchFamily="34" charset="0"/>
            </a:rPr>
            <a:t>נושאים בהסכם ענן</a:t>
          </a:r>
          <a:endParaRPr lang="he-IL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982FB11-2DFE-4F31-94EC-4F99862A2F47}" type="parTrans" cxnId="{D98251C2-4673-48EB-BDD7-37226FE66B56}">
      <dgm:prSet/>
      <dgm:spPr/>
      <dgm:t>
        <a:bodyPr/>
        <a:lstStyle/>
        <a:p>
          <a:pPr rtl="1"/>
          <a:endParaRPr lang="he-IL"/>
        </a:p>
      </dgm:t>
    </dgm:pt>
    <dgm:pt modelId="{A03B6F37-AAED-46E2-BB97-D84CAAD8C9F5}" type="sibTrans" cxnId="{D98251C2-4673-48EB-BDD7-37226FE66B56}">
      <dgm:prSet/>
      <dgm:spPr/>
      <dgm:t>
        <a:bodyPr/>
        <a:lstStyle/>
        <a:p>
          <a:pPr rtl="1"/>
          <a:endParaRPr lang="he-IL"/>
        </a:p>
      </dgm:t>
    </dgm:pt>
    <dgm:pt modelId="{9813993E-B079-4B8E-9E02-13DC886F722C}">
      <dgm:prSet phldrT="[Text]"/>
      <dgm:spPr>
        <a:solidFill>
          <a:schemeClr val="accent1"/>
        </a:solidFill>
      </dgm:spPr>
      <dgm:t>
        <a:bodyPr/>
        <a:lstStyle/>
        <a:p>
          <a:pPr rtl="1"/>
          <a:r>
            <a:rPr lang="en-US" dirty="0" smtClean="0">
              <a:latin typeface="Arial" panose="020B0604020202020204" pitchFamily="34" charset="0"/>
              <a:cs typeface="Arial" panose="020B0604020202020204" pitchFamily="34" charset="0"/>
            </a:rPr>
            <a:t>Exit Strategy</a:t>
          </a:r>
          <a:endParaRPr lang="he-IL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EA3A66F-ECEF-4C96-926E-9823C8E621CD}" type="parTrans" cxnId="{7DE7BFB8-7177-4AF3-8563-A5C5F68D284C}">
      <dgm:prSet/>
      <dgm:spPr/>
      <dgm:t>
        <a:bodyPr/>
        <a:lstStyle/>
        <a:p>
          <a:pPr rtl="1"/>
          <a:endParaRPr lang="he-IL"/>
        </a:p>
      </dgm:t>
    </dgm:pt>
    <dgm:pt modelId="{34CB4315-67F9-4791-878B-EDFAD4DE09A9}" type="sibTrans" cxnId="{7DE7BFB8-7177-4AF3-8563-A5C5F68D284C}">
      <dgm:prSet/>
      <dgm:spPr/>
      <dgm:t>
        <a:bodyPr/>
        <a:lstStyle/>
        <a:p>
          <a:pPr rtl="1"/>
          <a:endParaRPr lang="he-IL"/>
        </a:p>
      </dgm:t>
    </dgm:pt>
    <dgm:pt modelId="{5E6BE014-E262-4948-B5B7-C982B97C1F7A}">
      <dgm:prSet/>
      <dgm:spPr/>
      <dgm:t>
        <a:bodyPr/>
        <a:lstStyle/>
        <a:p>
          <a:pPr rtl="1"/>
          <a:r>
            <a:rPr lang="he-IL" dirty="0" smtClean="0">
              <a:latin typeface="Arial" panose="020B0604020202020204" pitchFamily="34" charset="0"/>
              <a:cs typeface="Arial" panose="020B0604020202020204" pitchFamily="34" charset="0"/>
            </a:rPr>
            <a:t>שינויים בשירות</a:t>
          </a:r>
          <a:endParaRPr lang="he-IL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6085393-4435-45D0-8A1E-E77405A54B45}" type="parTrans" cxnId="{006C5CFC-1C41-4982-8A08-BE9F81CDC0B9}">
      <dgm:prSet/>
      <dgm:spPr/>
      <dgm:t>
        <a:bodyPr/>
        <a:lstStyle/>
        <a:p>
          <a:pPr rtl="1"/>
          <a:endParaRPr lang="he-IL"/>
        </a:p>
      </dgm:t>
    </dgm:pt>
    <dgm:pt modelId="{9F6DABFD-ED65-48D3-BD5A-AD46B807E145}" type="sibTrans" cxnId="{006C5CFC-1C41-4982-8A08-BE9F81CDC0B9}">
      <dgm:prSet/>
      <dgm:spPr/>
      <dgm:t>
        <a:bodyPr/>
        <a:lstStyle/>
        <a:p>
          <a:pPr rtl="1"/>
          <a:endParaRPr lang="he-IL"/>
        </a:p>
      </dgm:t>
    </dgm:pt>
    <dgm:pt modelId="{816B22D3-333A-4F35-85D0-1B599D7EDE4E}">
      <dgm:prSet/>
      <dgm:spPr/>
      <dgm:t>
        <a:bodyPr/>
        <a:lstStyle/>
        <a:p>
          <a:pPr rtl="1"/>
          <a:r>
            <a:rPr lang="he-IL" smtClean="0">
              <a:latin typeface="Arial" panose="020B0604020202020204" pitchFamily="34" charset="0"/>
              <a:cs typeface="Arial" panose="020B0604020202020204" pitchFamily="34" charset="0"/>
            </a:rPr>
            <a:t>אבטחת המידע</a:t>
          </a:r>
          <a:endParaRPr lang="he-IL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E1999F0-8924-4A7B-BCC9-3D2B5FCD7AC7}" type="parTrans" cxnId="{5FD41BF1-1C71-4BD1-935D-95A5D6B58E13}">
      <dgm:prSet/>
      <dgm:spPr/>
      <dgm:t>
        <a:bodyPr/>
        <a:lstStyle/>
        <a:p>
          <a:pPr rtl="1"/>
          <a:endParaRPr lang="he-IL"/>
        </a:p>
      </dgm:t>
    </dgm:pt>
    <dgm:pt modelId="{A7F2677A-FDAF-438F-B471-2B390A093462}" type="sibTrans" cxnId="{5FD41BF1-1C71-4BD1-935D-95A5D6B58E13}">
      <dgm:prSet/>
      <dgm:spPr/>
      <dgm:t>
        <a:bodyPr/>
        <a:lstStyle/>
        <a:p>
          <a:pPr rtl="1"/>
          <a:endParaRPr lang="he-IL"/>
        </a:p>
      </dgm:t>
    </dgm:pt>
    <dgm:pt modelId="{DC33709E-154A-4D12-9253-1CFDE3FA7C97}">
      <dgm:prSet/>
      <dgm:spPr>
        <a:solidFill>
          <a:schemeClr val="accent1">
            <a:lumMod val="50000"/>
          </a:schemeClr>
        </a:solidFill>
      </dgm:spPr>
      <dgm:t>
        <a:bodyPr/>
        <a:lstStyle/>
        <a:p>
          <a:pPr rtl="1"/>
          <a:r>
            <a:rPr lang="he-IL" smtClean="0">
              <a:latin typeface="Arial" panose="020B0604020202020204" pitchFamily="34" charset="0"/>
              <a:cs typeface="Arial" panose="020B0604020202020204" pitchFamily="34" charset="0"/>
            </a:rPr>
            <a:t>הגנת הפרטיות</a:t>
          </a:r>
          <a:endParaRPr lang="he-IL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DDFD9A4-BD07-41FC-8BCB-6F6F6DADD4AF}" type="parTrans" cxnId="{D0C2B83A-324C-409B-9CBC-BB60EBB9213B}">
      <dgm:prSet/>
      <dgm:spPr/>
      <dgm:t>
        <a:bodyPr/>
        <a:lstStyle/>
        <a:p>
          <a:pPr rtl="1"/>
          <a:endParaRPr lang="he-IL"/>
        </a:p>
      </dgm:t>
    </dgm:pt>
    <dgm:pt modelId="{8AB79147-A2C5-4B2D-9768-923A1C49F7E4}" type="sibTrans" cxnId="{D0C2B83A-324C-409B-9CBC-BB60EBB9213B}">
      <dgm:prSet/>
      <dgm:spPr/>
      <dgm:t>
        <a:bodyPr/>
        <a:lstStyle/>
        <a:p>
          <a:pPr rtl="1"/>
          <a:endParaRPr lang="he-IL"/>
        </a:p>
      </dgm:t>
    </dgm:pt>
    <dgm:pt modelId="{4EE393C8-13AF-4C7A-BD3B-6D45851420E9}">
      <dgm:prSet/>
      <dgm:spPr/>
      <dgm:t>
        <a:bodyPr/>
        <a:lstStyle/>
        <a:p>
          <a:pPr rtl="1"/>
          <a:r>
            <a:rPr lang="he-IL" smtClean="0">
              <a:latin typeface="Arial" panose="020B0604020202020204" pitchFamily="34" charset="0"/>
              <a:cs typeface="Arial" panose="020B0604020202020204" pitchFamily="34" charset="0"/>
            </a:rPr>
            <a:t>הגבלת אחריות</a:t>
          </a:r>
          <a:endParaRPr lang="he-IL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9FEC04C-6C64-4190-969B-59726AF52BEB}" type="parTrans" cxnId="{73CF6EE6-28A0-4AB9-80CA-C18951F9C57E}">
      <dgm:prSet/>
      <dgm:spPr/>
      <dgm:t>
        <a:bodyPr/>
        <a:lstStyle/>
        <a:p>
          <a:pPr rtl="1"/>
          <a:endParaRPr lang="he-IL"/>
        </a:p>
      </dgm:t>
    </dgm:pt>
    <dgm:pt modelId="{441E4932-4439-4ADA-8087-4371D05B1D70}" type="sibTrans" cxnId="{73CF6EE6-28A0-4AB9-80CA-C18951F9C57E}">
      <dgm:prSet/>
      <dgm:spPr/>
      <dgm:t>
        <a:bodyPr/>
        <a:lstStyle/>
        <a:p>
          <a:pPr rtl="1"/>
          <a:endParaRPr lang="he-IL"/>
        </a:p>
      </dgm:t>
    </dgm:pt>
    <dgm:pt modelId="{9D3F1958-21CE-404C-BBFE-3759075693CA}" type="pres">
      <dgm:prSet presAssocID="{B3E1DB76-D130-4278-AA3B-3E169AECCB6B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FDA030C7-48A0-45EC-9D35-D0AD17F2EB20}" type="pres">
      <dgm:prSet presAssocID="{85CE5C81-C03B-4146-A834-0AA22A19B9E1}" presName="compNode" presStyleCnt="0"/>
      <dgm:spPr/>
    </dgm:pt>
    <dgm:pt modelId="{6EA9B7CC-B4DA-4FE9-BA19-D1F062BC64E2}" type="pres">
      <dgm:prSet presAssocID="{85CE5C81-C03B-4146-A834-0AA22A19B9E1}" presName="aNode" presStyleLbl="bgShp" presStyleIdx="0" presStyleCnt="1" custLinFactNeighborX="427"/>
      <dgm:spPr/>
      <dgm:t>
        <a:bodyPr/>
        <a:lstStyle/>
        <a:p>
          <a:pPr rtl="1"/>
          <a:endParaRPr lang="he-IL"/>
        </a:p>
      </dgm:t>
    </dgm:pt>
    <dgm:pt modelId="{F62391AE-D243-4239-9BFB-C6097687322C}" type="pres">
      <dgm:prSet presAssocID="{85CE5C81-C03B-4146-A834-0AA22A19B9E1}" presName="textNode" presStyleLbl="bgShp" presStyleIdx="0" presStyleCnt="1"/>
      <dgm:spPr/>
      <dgm:t>
        <a:bodyPr/>
        <a:lstStyle/>
        <a:p>
          <a:pPr rtl="1"/>
          <a:endParaRPr lang="he-IL"/>
        </a:p>
      </dgm:t>
    </dgm:pt>
    <dgm:pt modelId="{BEA91C50-3E11-48A3-A49D-B65EDD7D1E7F}" type="pres">
      <dgm:prSet presAssocID="{85CE5C81-C03B-4146-A834-0AA22A19B9E1}" presName="compChildNode" presStyleCnt="0"/>
      <dgm:spPr/>
    </dgm:pt>
    <dgm:pt modelId="{F0104127-F367-43FB-9FCB-7E79BD07DCE4}" type="pres">
      <dgm:prSet presAssocID="{85CE5C81-C03B-4146-A834-0AA22A19B9E1}" presName="theInnerList" presStyleCnt="0"/>
      <dgm:spPr/>
    </dgm:pt>
    <dgm:pt modelId="{4780159B-0289-4574-84E0-52A310A134AB}" type="pres">
      <dgm:prSet presAssocID="{9813993E-B079-4B8E-9E02-13DC886F722C}" presName="child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0EE3F6CF-682E-4819-9AF6-254A4A39C2C4}" type="pres">
      <dgm:prSet presAssocID="{9813993E-B079-4B8E-9E02-13DC886F722C}" presName="aSpace2" presStyleCnt="0"/>
      <dgm:spPr/>
    </dgm:pt>
    <dgm:pt modelId="{877BD1B9-3C5D-4CE2-B44E-44B914F3DA3A}" type="pres">
      <dgm:prSet presAssocID="{5E6BE014-E262-4948-B5B7-C982B97C1F7A}" presName="child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85D896CF-D9F7-4859-B26B-070F93556095}" type="pres">
      <dgm:prSet presAssocID="{5E6BE014-E262-4948-B5B7-C982B97C1F7A}" presName="aSpace2" presStyleCnt="0"/>
      <dgm:spPr/>
    </dgm:pt>
    <dgm:pt modelId="{882AF3FC-E8FF-4F1A-8443-3ACBCBC30B7B}" type="pres">
      <dgm:prSet presAssocID="{816B22D3-333A-4F35-85D0-1B599D7EDE4E}" presName="child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13942298-A723-4A57-B3D7-03DD5E0D2020}" type="pres">
      <dgm:prSet presAssocID="{816B22D3-333A-4F35-85D0-1B599D7EDE4E}" presName="aSpace2" presStyleCnt="0"/>
      <dgm:spPr/>
    </dgm:pt>
    <dgm:pt modelId="{99B43B61-C9C6-4E5C-9EC0-790DF6A3A0BC}" type="pres">
      <dgm:prSet presAssocID="{DC33709E-154A-4D12-9253-1CFDE3FA7C97}" presName="child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0CC6DF19-7DE4-4FE7-A283-DEE0F76BC796}" type="pres">
      <dgm:prSet presAssocID="{DC33709E-154A-4D12-9253-1CFDE3FA7C97}" presName="aSpace2" presStyleCnt="0"/>
      <dgm:spPr/>
    </dgm:pt>
    <dgm:pt modelId="{4096B290-DE2D-4E84-8368-670AB113135A}" type="pres">
      <dgm:prSet presAssocID="{4EE393C8-13AF-4C7A-BD3B-6D45851420E9}" presName="child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73CF6EE6-28A0-4AB9-80CA-C18951F9C57E}" srcId="{85CE5C81-C03B-4146-A834-0AA22A19B9E1}" destId="{4EE393C8-13AF-4C7A-BD3B-6D45851420E9}" srcOrd="4" destOrd="0" parTransId="{E9FEC04C-6C64-4190-969B-59726AF52BEB}" sibTransId="{441E4932-4439-4ADA-8087-4371D05B1D70}"/>
    <dgm:cxn modelId="{D0C2B83A-324C-409B-9CBC-BB60EBB9213B}" srcId="{85CE5C81-C03B-4146-A834-0AA22A19B9E1}" destId="{DC33709E-154A-4D12-9253-1CFDE3FA7C97}" srcOrd="3" destOrd="0" parTransId="{7DDFD9A4-BD07-41FC-8BCB-6F6F6DADD4AF}" sibTransId="{8AB79147-A2C5-4B2D-9768-923A1C49F7E4}"/>
    <dgm:cxn modelId="{5FD41BF1-1C71-4BD1-935D-95A5D6B58E13}" srcId="{85CE5C81-C03B-4146-A834-0AA22A19B9E1}" destId="{816B22D3-333A-4F35-85D0-1B599D7EDE4E}" srcOrd="2" destOrd="0" parTransId="{5E1999F0-8924-4A7B-BCC9-3D2B5FCD7AC7}" sibTransId="{A7F2677A-FDAF-438F-B471-2B390A093462}"/>
    <dgm:cxn modelId="{D98251C2-4673-48EB-BDD7-37226FE66B56}" srcId="{B3E1DB76-D130-4278-AA3B-3E169AECCB6B}" destId="{85CE5C81-C03B-4146-A834-0AA22A19B9E1}" srcOrd="0" destOrd="0" parTransId="{B982FB11-2DFE-4F31-94EC-4F99862A2F47}" sibTransId="{A03B6F37-AAED-46E2-BB97-D84CAAD8C9F5}"/>
    <dgm:cxn modelId="{69A7D30F-8B68-4507-98B3-A615CED1E67F}" type="presOf" srcId="{85CE5C81-C03B-4146-A834-0AA22A19B9E1}" destId="{6EA9B7CC-B4DA-4FE9-BA19-D1F062BC64E2}" srcOrd="0" destOrd="0" presId="urn:microsoft.com/office/officeart/2005/8/layout/lProcess2"/>
    <dgm:cxn modelId="{B7806899-9CB2-4A69-91B6-53B2CBFD6ED0}" type="presOf" srcId="{B3E1DB76-D130-4278-AA3B-3E169AECCB6B}" destId="{9D3F1958-21CE-404C-BBFE-3759075693CA}" srcOrd="0" destOrd="0" presId="urn:microsoft.com/office/officeart/2005/8/layout/lProcess2"/>
    <dgm:cxn modelId="{7DE7BFB8-7177-4AF3-8563-A5C5F68D284C}" srcId="{85CE5C81-C03B-4146-A834-0AA22A19B9E1}" destId="{9813993E-B079-4B8E-9E02-13DC886F722C}" srcOrd="0" destOrd="0" parTransId="{BEA3A66F-ECEF-4C96-926E-9823C8E621CD}" sibTransId="{34CB4315-67F9-4791-878B-EDFAD4DE09A9}"/>
    <dgm:cxn modelId="{006C5CFC-1C41-4982-8A08-BE9F81CDC0B9}" srcId="{85CE5C81-C03B-4146-A834-0AA22A19B9E1}" destId="{5E6BE014-E262-4948-B5B7-C982B97C1F7A}" srcOrd="1" destOrd="0" parTransId="{D6085393-4435-45D0-8A1E-E77405A54B45}" sibTransId="{9F6DABFD-ED65-48D3-BD5A-AD46B807E145}"/>
    <dgm:cxn modelId="{0E9AD95A-ABCB-44C3-9037-09501AE88026}" type="presOf" srcId="{5E6BE014-E262-4948-B5B7-C982B97C1F7A}" destId="{877BD1B9-3C5D-4CE2-B44E-44B914F3DA3A}" srcOrd="0" destOrd="0" presId="urn:microsoft.com/office/officeart/2005/8/layout/lProcess2"/>
    <dgm:cxn modelId="{5C83A4BB-2B95-46D8-A0EB-D2FC87ABC864}" type="presOf" srcId="{4EE393C8-13AF-4C7A-BD3B-6D45851420E9}" destId="{4096B290-DE2D-4E84-8368-670AB113135A}" srcOrd="0" destOrd="0" presId="urn:microsoft.com/office/officeart/2005/8/layout/lProcess2"/>
    <dgm:cxn modelId="{EF595703-24EC-4511-B174-9A411B38FC84}" type="presOf" srcId="{816B22D3-333A-4F35-85D0-1B599D7EDE4E}" destId="{882AF3FC-E8FF-4F1A-8443-3ACBCBC30B7B}" srcOrd="0" destOrd="0" presId="urn:microsoft.com/office/officeart/2005/8/layout/lProcess2"/>
    <dgm:cxn modelId="{8CDF9FF3-DAEA-4900-8404-1951E0DB9F42}" type="presOf" srcId="{9813993E-B079-4B8E-9E02-13DC886F722C}" destId="{4780159B-0289-4574-84E0-52A310A134AB}" srcOrd="0" destOrd="0" presId="urn:microsoft.com/office/officeart/2005/8/layout/lProcess2"/>
    <dgm:cxn modelId="{BEE5DBB4-2AE3-460B-8FDB-6B5B275F23DD}" type="presOf" srcId="{85CE5C81-C03B-4146-A834-0AA22A19B9E1}" destId="{F62391AE-D243-4239-9BFB-C6097687322C}" srcOrd="1" destOrd="0" presId="urn:microsoft.com/office/officeart/2005/8/layout/lProcess2"/>
    <dgm:cxn modelId="{66F80E98-9890-4E9C-A3DE-9410DA5E7819}" type="presOf" srcId="{DC33709E-154A-4D12-9253-1CFDE3FA7C97}" destId="{99B43B61-C9C6-4E5C-9EC0-790DF6A3A0BC}" srcOrd="0" destOrd="0" presId="urn:microsoft.com/office/officeart/2005/8/layout/lProcess2"/>
    <dgm:cxn modelId="{4F59C277-F096-4793-B009-E4D9F3B85F1C}" type="presParOf" srcId="{9D3F1958-21CE-404C-BBFE-3759075693CA}" destId="{FDA030C7-48A0-45EC-9D35-D0AD17F2EB20}" srcOrd="0" destOrd="0" presId="urn:microsoft.com/office/officeart/2005/8/layout/lProcess2"/>
    <dgm:cxn modelId="{D7D8F903-F46E-421E-8231-F94B6C0B4848}" type="presParOf" srcId="{FDA030C7-48A0-45EC-9D35-D0AD17F2EB20}" destId="{6EA9B7CC-B4DA-4FE9-BA19-D1F062BC64E2}" srcOrd="0" destOrd="0" presId="urn:microsoft.com/office/officeart/2005/8/layout/lProcess2"/>
    <dgm:cxn modelId="{79DD8179-6FEB-4620-9863-A68ECA20F015}" type="presParOf" srcId="{FDA030C7-48A0-45EC-9D35-D0AD17F2EB20}" destId="{F62391AE-D243-4239-9BFB-C6097687322C}" srcOrd="1" destOrd="0" presId="urn:microsoft.com/office/officeart/2005/8/layout/lProcess2"/>
    <dgm:cxn modelId="{41A2A88A-CA28-4A13-AA99-8C4364CAA04A}" type="presParOf" srcId="{FDA030C7-48A0-45EC-9D35-D0AD17F2EB20}" destId="{BEA91C50-3E11-48A3-A49D-B65EDD7D1E7F}" srcOrd="2" destOrd="0" presId="urn:microsoft.com/office/officeart/2005/8/layout/lProcess2"/>
    <dgm:cxn modelId="{61F7D2BC-1981-4248-95FC-93E1CC57C829}" type="presParOf" srcId="{BEA91C50-3E11-48A3-A49D-B65EDD7D1E7F}" destId="{F0104127-F367-43FB-9FCB-7E79BD07DCE4}" srcOrd="0" destOrd="0" presId="urn:microsoft.com/office/officeart/2005/8/layout/lProcess2"/>
    <dgm:cxn modelId="{045B6E9C-A342-4451-B93D-DD816ED57B82}" type="presParOf" srcId="{F0104127-F367-43FB-9FCB-7E79BD07DCE4}" destId="{4780159B-0289-4574-84E0-52A310A134AB}" srcOrd="0" destOrd="0" presId="urn:microsoft.com/office/officeart/2005/8/layout/lProcess2"/>
    <dgm:cxn modelId="{EE1BED26-1EDE-4BFC-9DC0-941973B218A3}" type="presParOf" srcId="{F0104127-F367-43FB-9FCB-7E79BD07DCE4}" destId="{0EE3F6CF-682E-4819-9AF6-254A4A39C2C4}" srcOrd="1" destOrd="0" presId="urn:microsoft.com/office/officeart/2005/8/layout/lProcess2"/>
    <dgm:cxn modelId="{78C19639-6C24-4FB8-988E-8CA1BFC66A58}" type="presParOf" srcId="{F0104127-F367-43FB-9FCB-7E79BD07DCE4}" destId="{877BD1B9-3C5D-4CE2-B44E-44B914F3DA3A}" srcOrd="2" destOrd="0" presId="urn:microsoft.com/office/officeart/2005/8/layout/lProcess2"/>
    <dgm:cxn modelId="{E9A42407-5DDD-48CF-A973-A6796F9CC12D}" type="presParOf" srcId="{F0104127-F367-43FB-9FCB-7E79BD07DCE4}" destId="{85D896CF-D9F7-4859-B26B-070F93556095}" srcOrd="3" destOrd="0" presId="urn:microsoft.com/office/officeart/2005/8/layout/lProcess2"/>
    <dgm:cxn modelId="{9D9152F1-4F61-4A73-846A-BEE140BC4420}" type="presParOf" srcId="{F0104127-F367-43FB-9FCB-7E79BD07DCE4}" destId="{882AF3FC-E8FF-4F1A-8443-3ACBCBC30B7B}" srcOrd="4" destOrd="0" presId="urn:microsoft.com/office/officeart/2005/8/layout/lProcess2"/>
    <dgm:cxn modelId="{28D0803A-973F-481E-9034-2172842A5EB7}" type="presParOf" srcId="{F0104127-F367-43FB-9FCB-7E79BD07DCE4}" destId="{13942298-A723-4A57-B3D7-03DD5E0D2020}" srcOrd="5" destOrd="0" presId="urn:microsoft.com/office/officeart/2005/8/layout/lProcess2"/>
    <dgm:cxn modelId="{9F2B0116-917B-4FAB-BB21-89F7EBEF7659}" type="presParOf" srcId="{F0104127-F367-43FB-9FCB-7E79BD07DCE4}" destId="{99B43B61-C9C6-4E5C-9EC0-790DF6A3A0BC}" srcOrd="6" destOrd="0" presId="urn:microsoft.com/office/officeart/2005/8/layout/lProcess2"/>
    <dgm:cxn modelId="{8C016BA1-4F92-4A4B-BE10-0A3F63999A61}" type="presParOf" srcId="{F0104127-F367-43FB-9FCB-7E79BD07DCE4}" destId="{0CC6DF19-7DE4-4FE7-A283-DEE0F76BC796}" srcOrd="7" destOrd="0" presId="urn:microsoft.com/office/officeart/2005/8/layout/lProcess2"/>
    <dgm:cxn modelId="{217E9874-48D6-4239-947E-8107DD5D8209}" type="presParOf" srcId="{F0104127-F367-43FB-9FCB-7E79BD07DCE4}" destId="{4096B290-DE2D-4E84-8368-670AB113135A}" srcOrd="8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8AB6DAC8-E2F2-467C-98D4-9E849F2C7725}" type="doc">
      <dgm:prSet loTypeId="urn:microsoft.com/office/officeart/2005/8/layout/vList2" loCatId="list" qsTypeId="urn:microsoft.com/office/officeart/2005/8/quickstyle/3d4" qsCatId="3D" csTypeId="urn:microsoft.com/office/officeart/2005/8/colors/accent0_3" csCatId="mainScheme" phldr="1"/>
      <dgm:spPr/>
      <dgm:t>
        <a:bodyPr/>
        <a:lstStyle/>
        <a:p>
          <a:pPr rtl="1"/>
          <a:endParaRPr lang="he-IL"/>
        </a:p>
      </dgm:t>
    </dgm:pt>
    <dgm:pt modelId="{AF465FAB-6A67-43C7-B591-4E31C58F027C}">
      <dgm:prSet phldrT="[Text]"/>
      <dgm:spPr>
        <a:solidFill>
          <a:schemeClr val="accent1">
            <a:lumMod val="75000"/>
          </a:schemeClr>
        </a:solidFill>
      </dgm:spPr>
      <dgm:t>
        <a:bodyPr/>
        <a:lstStyle/>
        <a:p>
          <a:pPr rtl="1"/>
          <a:r>
            <a:rPr lang="he-IL" dirty="0" smtClean="0">
              <a:latin typeface="Arial" panose="020B0604020202020204" pitchFamily="34" charset="0"/>
              <a:cs typeface="Arial" panose="020B0604020202020204" pitchFamily="34" charset="0"/>
            </a:rPr>
            <a:t>פיצוי על הפרת </a:t>
          </a:r>
          <a:r>
            <a:rPr lang="en-US" dirty="0" smtClean="0">
              <a:latin typeface="Arial" panose="020B0604020202020204" pitchFamily="34" charset="0"/>
              <a:cs typeface="Arial" panose="020B0604020202020204" pitchFamily="34" charset="0"/>
            </a:rPr>
            <a:t>SLA</a:t>
          </a:r>
          <a:r>
            <a:rPr lang="he-IL" dirty="0" smtClean="0">
              <a:latin typeface="Arial" panose="020B0604020202020204" pitchFamily="34" charset="0"/>
              <a:cs typeface="Arial" panose="020B0604020202020204" pitchFamily="34" charset="0"/>
            </a:rPr>
            <a:t>?</a:t>
          </a:r>
          <a:endParaRPr lang="he-IL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19497E9-CC00-4325-A6B2-430FD4356B55}" type="parTrans" cxnId="{A6F50357-86AE-49A7-B7F3-D409DEA03635}">
      <dgm:prSet/>
      <dgm:spPr/>
      <dgm:t>
        <a:bodyPr/>
        <a:lstStyle/>
        <a:p>
          <a:pPr rtl="1"/>
          <a:endParaRPr lang="he-IL"/>
        </a:p>
      </dgm:t>
    </dgm:pt>
    <dgm:pt modelId="{D14252C9-2D4D-4825-86FD-BFDEEA165888}" type="sibTrans" cxnId="{A6F50357-86AE-49A7-B7F3-D409DEA03635}">
      <dgm:prSet/>
      <dgm:spPr/>
      <dgm:t>
        <a:bodyPr/>
        <a:lstStyle/>
        <a:p>
          <a:pPr rtl="1"/>
          <a:endParaRPr lang="he-IL"/>
        </a:p>
      </dgm:t>
    </dgm:pt>
    <dgm:pt modelId="{F1D3CBC8-E471-4F9A-B4E4-884176E79825}">
      <dgm:prSet/>
      <dgm:spPr>
        <a:solidFill>
          <a:schemeClr val="accent1">
            <a:lumMod val="75000"/>
          </a:schemeClr>
        </a:solidFill>
      </dgm:spPr>
      <dgm:t>
        <a:bodyPr/>
        <a:lstStyle/>
        <a:p>
          <a:pPr rtl="1"/>
          <a:r>
            <a:rPr lang="he-IL" dirty="0" smtClean="0">
              <a:latin typeface="Arial" panose="020B0604020202020204" pitchFamily="34" charset="0"/>
              <a:cs typeface="Arial" panose="020B0604020202020204" pitchFamily="34" charset="0"/>
            </a:rPr>
            <a:t>גם אם לא שאלה של </a:t>
          </a:r>
          <a:r>
            <a:rPr lang="he-IL" b="1" dirty="0" smtClean="0">
              <a:latin typeface="Arial" panose="020B0604020202020204" pitchFamily="34" charset="0"/>
              <a:cs typeface="Arial" panose="020B0604020202020204" pitchFamily="34" charset="0"/>
            </a:rPr>
            <a:t>פיצוי</a:t>
          </a:r>
          <a:r>
            <a:rPr lang="he-IL" dirty="0" smtClean="0">
              <a:latin typeface="Arial" panose="020B0604020202020204" pitchFamily="34" charset="0"/>
              <a:cs typeface="Arial" panose="020B0604020202020204" pitchFamily="34" charset="0"/>
            </a:rPr>
            <a:t> – שאלה של </a:t>
          </a:r>
          <a:r>
            <a:rPr lang="he-IL" b="1" dirty="0" err="1" smtClean="0">
              <a:latin typeface="Arial" panose="020B0604020202020204" pitchFamily="34" charset="0"/>
              <a:cs typeface="Arial" panose="020B0604020202020204" pitchFamily="34" charset="0"/>
            </a:rPr>
            <a:t>מחוייבות</a:t>
          </a:r>
          <a:r>
            <a:rPr lang="he-IL" b="1" dirty="0" smtClean="0">
              <a:latin typeface="Arial" panose="020B0604020202020204" pitchFamily="34" charset="0"/>
              <a:cs typeface="Arial" panose="020B0604020202020204" pitchFamily="34" charset="0"/>
            </a:rPr>
            <a:t> הספק</a:t>
          </a:r>
          <a:r>
            <a:rPr lang="he-IL" dirty="0" smtClean="0">
              <a:latin typeface="Arial" panose="020B0604020202020204" pitchFamily="34" charset="0"/>
              <a:cs typeface="Arial" panose="020B0604020202020204" pitchFamily="34" charset="0"/>
            </a:rPr>
            <a:t>!</a:t>
          </a:r>
          <a:endParaRPr lang="he-IL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1D881C2-EC57-47A9-B4D3-0AF111BA3E06}" type="parTrans" cxnId="{81940C3E-AA3D-4CA8-B02A-BD7F14AD3883}">
      <dgm:prSet/>
      <dgm:spPr/>
      <dgm:t>
        <a:bodyPr/>
        <a:lstStyle/>
        <a:p>
          <a:pPr rtl="1"/>
          <a:endParaRPr lang="he-IL"/>
        </a:p>
      </dgm:t>
    </dgm:pt>
    <dgm:pt modelId="{B321A09B-528C-4648-8F7C-41986A0A37F2}" type="sibTrans" cxnId="{81940C3E-AA3D-4CA8-B02A-BD7F14AD3883}">
      <dgm:prSet/>
      <dgm:spPr/>
      <dgm:t>
        <a:bodyPr/>
        <a:lstStyle/>
        <a:p>
          <a:pPr rtl="1"/>
          <a:endParaRPr lang="he-IL"/>
        </a:p>
      </dgm:t>
    </dgm:pt>
    <dgm:pt modelId="{C2E593DB-D7AA-4763-B7C2-35A500554AEA}">
      <dgm:prSet/>
      <dgm:spPr>
        <a:solidFill>
          <a:schemeClr val="accent1">
            <a:lumMod val="75000"/>
          </a:schemeClr>
        </a:solidFill>
      </dgm:spPr>
      <dgm:t>
        <a:bodyPr/>
        <a:lstStyle/>
        <a:p>
          <a:pPr rtl="1"/>
          <a:r>
            <a:rPr lang="he-IL" dirty="0" smtClean="0">
              <a:latin typeface="Arial" panose="020B0604020202020204" pitchFamily="34" charset="0"/>
              <a:cs typeface="Arial" panose="020B0604020202020204" pitchFamily="34" charset="0"/>
            </a:rPr>
            <a:t>פיצוי על נזקים ללקוח?</a:t>
          </a:r>
          <a:endParaRPr lang="he-IL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6AA1AB0-88B3-42A7-9EB4-07BA25838CDD}" type="parTrans" cxnId="{9CEB4C85-C917-487E-8C0C-E1202A88CD08}">
      <dgm:prSet/>
      <dgm:spPr/>
      <dgm:t>
        <a:bodyPr/>
        <a:lstStyle/>
        <a:p>
          <a:pPr rtl="1"/>
          <a:endParaRPr lang="he-IL"/>
        </a:p>
      </dgm:t>
    </dgm:pt>
    <dgm:pt modelId="{A3910675-FBCE-4463-A942-8FAB481B4534}" type="sibTrans" cxnId="{9CEB4C85-C917-487E-8C0C-E1202A88CD08}">
      <dgm:prSet/>
      <dgm:spPr/>
      <dgm:t>
        <a:bodyPr/>
        <a:lstStyle/>
        <a:p>
          <a:pPr rtl="1"/>
          <a:endParaRPr lang="he-IL"/>
        </a:p>
      </dgm:t>
    </dgm:pt>
    <dgm:pt modelId="{6654525E-35C7-42D3-A28F-55EE8322F0C2}">
      <dgm:prSet custT="1"/>
      <dgm:spPr/>
      <dgm:t>
        <a:bodyPr/>
        <a:lstStyle/>
        <a:p>
          <a:pPr rtl="1"/>
          <a:r>
            <a:rPr lang="he-IL" sz="2800" b="1" dirty="0" smtClean="0">
              <a:latin typeface="Arial" panose="020B0604020202020204" pitchFamily="34" charset="0"/>
              <a:cs typeface="Arial" panose="020B0604020202020204" pitchFamily="34" charset="0"/>
            </a:rPr>
            <a:t>סכום מקסימום </a:t>
          </a:r>
          <a:r>
            <a:rPr lang="he-IL" sz="2800" dirty="0" smtClean="0">
              <a:latin typeface="Arial" panose="020B0604020202020204" pitchFamily="34" charset="0"/>
              <a:cs typeface="Arial" panose="020B0604020202020204" pitchFamily="34" charset="0"/>
            </a:rPr>
            <a:t>של פיצוי?</a:t>
          </a:r>
          <a:endParaRPr lang="he-IL" sz="2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9325A1E-9184-4409-BD9B-783BABA1C7A5}" type="parTrans" cxnId="{C7113628-71C8-4CE5-9281-7075FA97DBF8}">
      <dgm:prSet/>
      <dgm:spPr/>
      <dgm:t>
        <a:bodyPr/>
        <a:lstStyle/>
        <a:p>
          <a:pPr rtl="1"/>
          <a:endParaRPr lang="he-IL"/>
        </a:p>
      </dgm:t>
    </dgm:pt>
    <dgm:pt modelId="{62A34971-B8F8-4665-9AAE-520A1C4721A2}" type="sibTrans" cxnId="{C7113628-71C8-4CE5-9281-7075FA97DBF8}">
      <dgm:prSet/>
      <dgm:spPr/>
      <dgm:t>
        <a:bodyPr/>
        <a:lstStyle/>
        <a:p>
          <a:pPr rtl="1"/>
          <a:endParaRPr lang="he-IL"/>
        </a:p>
      </dgm:t>
    </dgm:pt>
    <dgm:pt modelId="{9690C83C-0BA9-4DC7-8BD9-5F74E5BE1883}">
      <dgm:prSet custT="1"/>
      <dgm:spPr/>
      <dgm:t>
        <a:bodyPr/>
        <a:lstStyle/>
        <a:p>
          <a:pPr rtl="1"/>
          <a:r>
            <a:rPr lang="he-IL" sz="2800" dirty="0" smtClean="0">
              <a:latin typeface="Arial" panose="020B0604020202020204" pitchFamily="34" charset="0"/>
              <a:cs typeface="Arial" panose="020B0604020202020204" pitchFamily="34" charset="0"/>
            </a:rPr>
            <a:t>הגבלת אחריות גם לנזק שנגרם </a:t>
          </a:r>
          <a:r>
            <a:rPr lang="he-IL" sz="2800" b="1" dirty="0" smtClean="0">
              <a:latin typeface="Arial" panose="020B0604020202020204" pitchFamily="34" charset="0"/>
              <a:cs typeface="Arial" panose="020B0604020202020204" pitchFamily="34" charset="0"/>
            </a:rPr>
            <a:t>בזדון</a:t>
          </a:r>
          <a:r>
            <a:rPr lang="he-IL" sz="2800" dirty="0" smtClean="0">
              <a:latin typeface="Arial" panose="020B0604020202020204" pitchFamily="34" charset="0"/>
              <a:cs typeface="Arial" panose="020B0604020202020204" pitchFamily="34" charset="0"/>
            </a:rPr>
            <a:t>?</a:t>
          </a:r>
          <a:endParaRPr lang="he-IL" sz="2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86AB79F-EA8F-4785-9143-AB0ED94A8F36}" type="parTrans" cxnId="{446A404C-D4EF-49B5-87BD-80E702395021}">
      <dgm:prSet/>
      <dgm:spPr/>
      <dgm:t>
        <a:bodyPr/>
        <a:lstStyle/>
        <a:p>
          <a:pPr rtl="1"/>
          <a:endParaRPr lang="he-IL"/>
        </a:p>
      </dgm:t>
    </dgm:pt>
    <dgm:pt modelId="{5F534989-4639-4390-B589-377C3EEBFC5B}" type="sibTrans" cxnId="{446A404C-D4EF-49B5-87BD-80E702395021}">
      <dgm:prSet/>
      <dgm:spPr/>
      <dgm:t>
        <a:bodyPr/>
        <a:lstStyle/>
        <a:p>
          <a:pPr rtl="1"/>
          <a:endParaRPr lang="he-IL"/>
        </a:p>
      </dgm:t>
    </dgm:pt>
    <dgm:pt modelId="{33BB7DAA-20CD-45F2-A900-1492A6BC02F2}">
      <dgm:prSet custT="1"/>
      <dgm:spPr/>
      <dgm:t>
        <a:bodyPr/>
        <a:lstStyle/>
        <a:p>
          <a:pPr rtl="1"/>
          <a:r>
            <a:rPr lang="he-IL" sz="2800" dirty="0" smtClean="0">
              <a:latin typeface="Arial" panose="020B0604020202020204" pitchFamily="34" charset="0"/>
              <a:cs typeface="Arial" panose="020B0604020202020204" pitchFamily="34" charset="0"/>
            </a:rPr>
            <a:t>איזה </a:t>
          </a:r>
          <a:r>
            <a:rPr lang="he-IL" sz="2800" b="1" dirty="0" smtClean="0">
              <a:latin typeface="Arial" panose="020B0604020202020204" pitchFamily="34" charset="0"/>
              <a:cs typeface="Arial" panose="020B0604020202020204" pitchFamily="34" charset="0"/>
            </a:rPr>
            <a:t>סוגי נזק </a:t>
          </a:r>
          <a:r>
            <a:rPr lang="he-IL" sz="2800" dirty="0" smtClean="0">
              <a:latin typeface="Arial" panose="020B0604020202020204" pitchFamily="34" charset="0"/>
              <a:cs typeface="Arial" panose="020B0604020202020204" pitchFamily="34" charset="0"/>
            </a:rPr>
            <a:t>יזכו בפיצוי?</a:t>
          </a:r>
          <a:endParaRPr lang="he-IL" sz="2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80B8E50-DF5B-4324-AA08-11A6704DB7D5}" type="parTrans" cxnId="{AA4B47E2-939E-4102-A2E2-08910C6E33DB}">
      <dgm:prSet/>
      <dgm:spPr/>
      <dgm:t>
        <a:bodyPr/>
        <a:lstStyle/>
        <a:p>
          <a:pPr rtl="1"/>
          <a:endParaRPr lang="he-IL"/>
        </a:p>
      </dgm:t>
    </dgm:pt>
    <dgm:pt modelId="{15638F18-AC0F-4787-ABF6-F1B711172260}" type="sibTrans" cxnId="{AA4B47E2-939E-4102-A2E2-08910C6E33DB}">
      <dgm:prSet/>
      <dgm:spPr/>
      <dgm:t>
        <a:bodyPr/>
        <a:lstStyle/>
        <a:p>
          <a:pPr rtl="1"/>
          <a:endParaRPr lang="he-IL"/>
        </a:p>
      </dgm:t>
    </dgm:pt>
    <dgm:pt modelId="{B1676695-9D20-463C-8934-4EEE76A494EE}" type="pres">
      <dgm:prSet presAssocID="{8AB6DAC8-E2F2-467C-98D4-9E849F2C772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62952232-B092-4535-BE29-3DCF9B11212B}" type="pres">
      <dgm:prSet presAssocID="{AF465FAB-6A67-43C7-B591-4E31C58F027C}" presName="parentText" presStyleLbl="node1" presStyleIdx="0" presStyleCnt="3" custScaleY="57159" custLinFactNeighborY="-1398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03D3BC8F-5803-4E74-9843-7036D4D0B6F0}" type="pres">
      <dgm:prSet presAssocID="{D14252C9-2D4D-4825-86FD-BFDEEA165888}" presName="spacer" presStyleCnt="0"/>
      <dgm:spPr/>
    </dgm:pt>
    <dgm:pt modelId="{A77B5776-C8A9-4BBB-8156-7DE5FECEA5FD}" type="pres">
      <dgm:prSet presAssocID="{C2E593DB-D7AA-4763-B7C2-35A500554AEA}" presName="parentText" presStyleLbl="node1" presStyleIdx="1" presStyleCnt="3" custScaleY="57159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E1500FD7-7CDD-41EB-A669-31C5309E6B5F}" type="pres">
      <dgm:prSet presAssocID="{C2E593DB-D7AA-4763-B7C2-35A500554AEA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A2967427-5D41-4D61-B854-EE83DD99005A}" type="pres">
      <dgm:prSet presAssocID="{F1D3CBC8-E471-4F9A-B4E4-884176E79825}" presName="parentText" presStyleLbl="node1" presStyleIdx="2" presStyleCnt="3" custScaleY="57159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446A404C-D4EF-49B5-87BD-80E702395021}" srcId="{C2E593DB-D7AA-4763-B7C2-35A500554AEA}" destId="{9690C83C-0BA9-4DC7-8BD9-5F74E5BE1883}" srcOrd="1" destOrd="0" parTransId="{C86AB79F-EA8F-4785-9143-AB0ED94A8F36}" sibTransId="{5F534989-4639-4390-B589-377C3EEBFC5B}"/>
    <dgm:cxn modelId="{FD82870D-3E4D-4AE5-96EC-5FE3769DC943}" type="presOf" srcId="{C2E593DB-D7AA-4763-B7C2-35A500554AEA}" destId="{A77B5776-C8A9-4BBB-8156-7DE5FECEA5FD}" srcOrd="0" destOrd="0" presId="urn:microsoft.com/office/officeart/2005/8/layout/vList2"/>
    <dgm:cxn modelId="{07F9DFF0-1CB9-4344-BAA0-9FDD54404342}" type="presOf" srcId="{8AB6DAC8-E2F2-467C-98D4-9E849F2C7725}" destId="{B1676695-9D20-463C-8934-4EEE76A494EE}" srcOrd="0" destOrd="0" presId="urn:microsoft.com/office/officeart/2005/8/layout/vList2"/>
    <dgm:cxn modelId="{A799B99C-E5BD-4C29-92E1-8B8E280917EC}" type="presOf" srcId="{9690C83C-0BA9-4DC7-8BD9-5F74E5BE1883}" destId="{E1500FD7-7CDD-41EB-A669-31C5309E6B5F}" srcOrd="0" destOrd="1" presId="urn:microsoft.com/office/officeart/2005/8/layout/vList2"/>
    <dgm:cxn modelId="{AA4B47E2-939E-4102-A2E2-08910C6E33DB}" srcId="{C2E593DB-D7AA-4763-B7C2-35A500554AEA}" destId="{33BB7DAA-20CD-45F2-A900-1492A6BC02F2}" srcOrd="2" destOrd="0" parTransId="{F80B8E50-DF5B-4324-AA08-11A6704DB7D5}" sibTransId="{15638F18-AC0F-4787-ABF6-F1B711172260}"/>
    <dgm:cxn modelId="{C91F226A-F4F9-4B9C-87B6-055814409C11}" type="presOf" srcId="{6654525E-35C7-42D3-A28F-55EE8322F0C2}" destId="{E1500FD7-7CDD-41EB-A669-31C5309E6B5F}" srcOrd="0" destOrd="0" presId="urn:microsoft.com/office/officeart/2005/8/layout/vList2"/>
    <dgm:cxn modelId="{9CEB4C85-C917-487E-8C0C-E1202A88CD08}" srcId="{8AB6DAC8-E2F2-467C-98D4-9E849F2C7725}" destId="{C2E593DB-D7AA-4763-B7C2-35A500554AEA}" srcOrd="1" destOrd="0" parTransId="{66AA1AB0-88B3-42A7-9EB4-07BA25838CDD}" sibTransId="{A3910675-FBCE-4463-A942-8FAB481B4534}"/>
    <dgm:cxn modelId="{5BCF9760-624B-47E5-B4AF-19589C4837EF}" type="presOf" srcId="{F1D3CBC8-E471-4F9A-B4E4-884176E79825}" destId="{A2967427-5D41-4D61-B854-EE83DD99005A}" srcOrd="0" destOrd="0" presId="urn:microsoft.com/office/officeart/2005/8/layout/vList2"/>
    <dgm:cxn modelId="{81940C3E-AA3D-4CA8-B02A-BD7F14AD3883}" srcId="{8AB6DAC8-E2F2-467C-98D4-9E849F2C7725}" destId="{F1D3CBC8-E471-4F9A-B4E4-884176E79825}" srcOrd="2" destOrd="0" parTransId="{F1D881C2-EC57-47A9-B4D3-0AF111BA3E06}" sibTransId="{B321A09B-528C-4648-8F7C-41986A0A37F2}"/>
    <dgm:cxn modelId="{C72F17EC-7DE8-437E-956D-DFBF535625AF}" type="presOf" srcId="{AF465FAB-6A67-43C7-B591-4E31C58F027C}" destId="{62952232-B092-4535-BE29-3DCF9B11212B}" srcOrd="0" destOrd="0" presId="urn:microsoft.com/office/officeart/2005/8/layout/vList2"/>
    <dgm:cxn modelId="{A6F50357-86AE-49A7-B7F3-D409DEA03635}" srcId="{8AB6DAC8-E2F2-467C-98D4-9E849F2C7725}" destId="{AF465FAB-6A67-43C7-B591-4E31C58F027C}" srcOrd="0" destOrd="0" parTransId="{919497E9-CC00-4325-A6B2-430FD4356B55}" sibTransId="{D14252C9-2D4D-4825-86FD-BFDEEA165888}"/>
    <dgm:cxn modelId="{A2ECCB99-BC6E-4826-95C7-659AB0551EF0}" type="presOf" srcId="{33BB7DAA-20CD-45F2-A900-1492A6BC02F2}" destId="{E1500FD7-7CDD-41EB-A669-31C5309E6B5F}" srcOrd="0" destOrd="2" presId="urn:microsoft.com/office/officeart/2005/8/layout/vList2"/>
    <dgm:cxn modelId="{C7113628-71C8-4CE5-9281-7075FA97DBF8}" srcId="{C2E593DB-D7AA-4763-B7C2-35A500554AEA}" destId="{6654525E-35C7-42D3-A28F-55EE8322F0C2}" srcOrd="0" destOrd="0" parTransId="{89325A1E-9184-4409-BD9B-783BABA1C7A5}" sibTransId="{62A34971-B8F8-4665-9AAE-520A1C4721A2}"/>
    <dgm:cxn modelId="{CD83382B-0F6C-4B90-9EEA-03BB3F0C61CE}" type="presParOf" srcId="{B1676695-9D20-463C-8934-4EEE76A494EE}" destId="{62952232-B092-4535-BE29-3DCF9B11212B}" srcOrd="0" destOrd="0" presId="urn:microsoft.com/office/officeart/2005/8/layout/vList2"/>
    <dgm:cxn modelId="{1855B36C-B9F5-49DA-BD3E-8FD6AA626A91}" type="presParOf" srcId="{B1676695-9D20-463C-8934-4EEE76A494EE}" destId="{03D3BC8F-5803-4E74-9843-7036D4D0B6F0}" srcOrd="1" destOrd="0" presId="urn:microsoft.com/office/officeart/2005/8/layout/vList2"/>
    <dgm:cxn modelId="{02EB251C-34C1-4462-BB80-7A452BFA1163}" type="presParOf" srcId="{B1676695-9D20-463C-8934-4EEE76A494EE}" destId="{A77B5776-C8A9-4BBB-8156-7DE5FECEA5FD}" srcOrd="2" destOrd="0" presId="urn:microsoft.com/office/officeart/2005/8/layout/vList2"/>
    <dgm:cxn modelId="{CC5DD640-FBCE-45A7-997D-9D893854E5DC}" type="presParOf" srcId="{B1676695-9D20-463C-8934-4EEE76A494EE}" destId="{E1500FD7-7CDD-41EB-A669-31C5309E6B5F}" srcOrd="3" destOrd="0" presId="urn:microsoft.com/office/officeart/2005/8/layout/vList2"/>
    <dgm:cxn modelId="{4216DD2F-6D8E-4D7E-A388-A5C1073814BB}" type="presParOf" srcId="{B1676695-9D20-463C-8934-4EEE76A494EE}" destId="{A2967427-5D41-4D61-B854-EE83DD99005A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B3E1DB76-D130-4278-AA3B-3E169AECCB6B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85CE5C81-C03B-4146-A834-0AA22A19B9E1}">
      <dgm:prSet phldrT="[Text]"/>
      <dgm:spPr/>
      <dgm:t>
        <a:bodyPr/>
        <a:lstStyle/>
        <a:p>
          <a:pPr rtl="1"/>
          <a:r>
            <a:rPr lang="he-IL" dirty="0" smtClean="0">
              <a:latin typeface="Arial" panose="020B0604020202020204" pitchFamily="34" charset="0"/>
              <a:cs typeface="Arial" panose="020B0604020202020204" pitchFamily="34" charset="0"/>
            </a:rPr>
            <a:t>נושאים בהסכם ענן</a:t>
          </a:r>
          <a:endParaRPr lang="he-IL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982FB11-2DFE-4F31-94EC-4F99862A2F47}" type="parTrans" cxnId="{D98251C2-4673-48EB-BDD7-37226FE66B56}">
      <dgm:prSet/>
      <dgm:spPr/>
      <dgm:t>
        <a:bodyPr/>
        <a:lstStyle/>
        <a:p>
          <a:pPr rtl="1"/>
          <a:endParaRPr lang="he-IL"/>
        </a:p>
      </dgm:t>
    </dgm:pt>
    <dgm:pt modelId="{A03B6F37-AAED-46E2-BB97-D84CAAD8C9F5}" type="sibTrans" cxnId="{D98251C2-4673-48EB-BDD7-37226FE66B56}">
      <dgm:prSet/>
      <dgm:spPr/>
      <dgm:t>
        <a:bodyPr/>
        <a:lstStyle/>
        <a:p>
          <a:pPr rtl="1"/>
          <a:endParaRPr lang="he-IL"/>
        </a:p>
      </dgm:t>
    </dgm:pt>
    <dgm:pt modelId="{9813993E-B079-4B8E-9E02-13DC886F722C}">
      <dgm:prSet phldrT="[Text]"/>
      <dgm:spPr>
        <a:solidFill>
          <a:schemeClr val="accent1"/>
        </a:solidFill>
      </dgm:spPr>
      <dgm:t>
        <a:bodyPr/>
        <a:lstStyle/>
        <a:p>
          <a:pPr rtl="1"/>
          <a:r>
            <a:rPr lang="en-US" dirty="0" smtClean="0">
              <a:latin typeface="Arial" panose="020B0604020202020204" pitchFamily="34" charset="0"/>
              <a:cs typeface="Arial" panose="020B0604020202020204" pitchFamily="34" charset="0"/>
            </a:rPr>
            <a:t>Exit Strategy</a:t>
          </a:r>
          <a:endParaRPr lang="he-IL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EA3A66F-ECEF-4C96-926E-9823C8E621CD}" type="parTrans" cxnId="{7DE7BFB8-7177-4AF3-8563-A5C5F68D284C}">
      <dgm:prSet/>
      <dgm:spPr/>
      <dgm:t>
        <a:bodyPr/>
        <a:lstStyle/>
        <a:p>
          <a:pPr rtl="1"/>
          <a:endParaRPr lang="he-IL"/>
        </a:p>
      </dgm:t>
    </dgm:pt>
    <dgm:pt modelId="{34CB4315-67F9-4791-878B-EDFAD4DE09A9}" type="sibTrans" cxnId="{7DE7BFB8-7177-4AF3-8563-A5C5F68D284C}">
      <dgm:prSet/>
      <dgm:spPr/>
      <dgm:t>
        <a:bodyPr/>
        <a:lstStyle/>
        <a:p>
          <a:pPr rtl="1"/>
          <a:endParaRPr lang="he-IL"/>
        </a:p>
      </dgm:t>
    </dgm:pt>
    <dgm:pt modelId="{5E6BE014-E262-4948-B5B7-C982B97C1F7A}">
      <dgm:prSet/>
      <dgm:spPr/>
      <dgm:t>
        <a:bodyPr/>
        <a:lstStyle/>
        <a:p>
          <a:pPr rtl="1"/>
          <a:r>
            <a:rPr lang="he-IL" dirty="0" smtClean="0">
              <a:latin typeface="Arial" panose="020B0604020202020204" pitchFamily="34" charset="0"/>
              <a:cs typeface="Arial" panose="020B0604020202020204" pitchFamily="34" charset="0"/>
            </a:rPr>
            <a:t>שינויים בשירות</a:t>
          </a:r>
          <a:endParaRPr lang="he-IL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6085393-4435-45D0-8A1E-E77405A54B45}" type="parTrans" cxnId="{006C5CFC-1C41-4982-8A08-BE9F81CDC0B9}">
      <dgm:prSet/>
      <dgm:spPr/>
      <dgm:t>
        <a:bodyPr/>
        <a:lstStyle/>
        <a:p>
          <a:pPr rtl="1"/>
          <a:endParaRPr lang="he-IL"/>
        </a:p>
      </dgm:t>
    </dgm:pt>
    <dgm:pt modelId="{9F6DABFD-ED65-48D3-BD5A-AD46B807E145}" type="sibTrans" cxnId="{006C5CFC-1C41-4982-8A08-BE9F81CDC0B9}">
      <dgm:prSet/>
      <dgm:spPr/>
      <dgm:t>
        <a:bodyPr/>
        <a:lstStyle/>
        <a:p>
          <a:pPr rtl="1"/>
          <a:endParaRPr lang="he-IL"/>
        </a:p>
      </dgm:t>
    </dgm:pt>
    <dgm:pt modelId="{816B22D3-333A-4F35-85D0-1B599D7EDE4E}">
      <dgm:prSet/>
      <dgm:spPr/>
      <dgm:t>
        <a:bodyPr/>
        <a:lstStyle/>
        <a:p>
          <a:pPr rtl="1"/>
          <a:r>
            <a:rPr lang="he-IL" smtClean="0">
              <a:latin typeface="Arial" panose="020B0604020202020204" pitchFamily="34" charset="0"/>
              <a:cs typeface="Arial" panose="020B0604020202020204" pitchFamily="34" charset="0"/>
            </a:rPr>
            <a:t>אבטחת המידע</a:t>
          </a:r>
          <a:endParaRPr lang="he-IL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E1999F0-8924-4A7B-BCC9-3D2B5FCD7AC7}" type="parTrans" cxnId="{5FD41BF1-1C71-4BD1-935D-95A5D6B58E13}">
      <dgm:prSet/>
      <dgm:spPr/>
      <dgm:t>
        <a:bodyPr/>
        <a:lstStyle/>
        <a:p>
          <a:pPr rtl="1"/>
          <a:endParaRPr lang="he-IL"/>
        </a:p>
      </dgm:t>
    </dgm:pt>
    <dgm:pt modelId="{A7F2677A-FDAF-438F-B471-2B390A093462}" type="sibTrans" cxnId="{5FD41BF1-1C71-4BD1-935D-95A5D6B58E13}">
      <dgm:prSet/>
      <dgm:spPr/>
      <dgm:t>
        <a:bodyPr/>
        <a:lstStyle/>
        <a:p>
          <a:pPr rtl="1"/>
          <a:endParaRPr lang="he-IL"/>
        </a:p>
      </dgm:t>
    </dgm:pt>
    <dgm:pt modelId="{DC33709E-154A-4D12-9253-1CFDE3FA7C97}">
      <dgm:prSet/>
      <dgm:spPr/>
      <dgm:t>
        <a:bodyPr/>
        <a:lstStyle/>
        <a:p>
          <a:pPr rtl="1"/>
          <a:r>
            <a:rPr lang="he-IL" smtClean="0">
              <a:latin typeface="Arial" panose="020B0604020202020204" pitchFamily="34" charset="0"/>
              <a:cs typeface="Arial" panose="020B0604020202020204" pitchFamily="34" charset="0"/>
            </a:rPr>
            <a:t>הגנת הפרטיות</a:t>
          </a:r>
          <a:endParaRPr lang="he-IL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DDFD9A4-BD07-41FC-8BCB-6F6F6DADD4AF}" type="parTrans" cxnId="{D0C2B83A-324C-409B-9CBC-BB60EBB9213B}">
      <dgm:prSet/>
      <dgm:spPr/>
      <dgm:t>
        <a:bodyPr/>
        <a:lstStyle/>
        <a:p>
          <a:pPr rtl="1"/>
          <a:endParaRPr lang="he-IL"/>
        </a:p>
      </dgm:t>
    </dgm:pt>
    <dgm:pt modelId="{8AB79147-A2C5-4B2D-9768-923A1C49F7E4}" type="sibTrans" cxnId="{D0C2B83A-324C-409B-9CBC-BB60EBB9213B}">
      <dgm:prSet/>
      <dgm:spPr/>
      <dgm:t>
        <a:bodyPr/>
        <a:lstStyle/>
        <a:p>
          <a:pPr rtl="1"/>
          <a:endParaRPr lang="he-IL"/>
        </a:p>
      </dgm:t>
    </dgm:pt>
    <dgm:pt modelId="{4EE393C8-13AF-4C7A-BD3B-6D45851420E9}">
      <dgm:prSet/>
      <dgm:spPr>
        <a:solidFill>
          <a:schemeClr val="accent1">
            <a:lumMod val="50000"/>
          </a:schemeClr>
        </a:solidFill>
      </dgm:spPr>
      <dgm:t>
        <a:bodyPr/>
        <a:lstStyle/>
        <a:p>
          <a:pPr rtl="1"/>
          <a:r>
            <a:rPr lang="he-IL" dirty="0" smtClean="0">
              <a:latin typeface="Arial" panose="020B0604020202020204" pitchFamily="34" charset="0"/>
              <a:cs typeface="Arial" panose="020B0604020202020204" pitchFamily="34" charset="0"/>
            </a:rPr>
            <a:t>הגבלת אחריות</a:t>
          </a:r>
          <a:endParaRPr lang="he-IL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9FEC04C-6C64-4190-969B-59726AF52BEB}" type="parTrans" cxnId="{73CF6EE6-28A0-4AB9-80CA-C18951F9C57E}">
      <dgm:prSet/>
      <dgm:spPr/>
      <dgm:t>
        <a:bodyPr/>
        <a:lstStyle/>
        <a:p>
          <a:pPr rtl="1"/>
          <a:endParaRPr lang="he-IL"/>
        </a:p>
      </dgm:t>
    </dgm:pt>
    <dgm:pt modelId="{441E4932-4439-4ADA-8087-4371D05B1D70}" type="sibTrans" cxnId="{73CF6EE6-28A0-4AB9-80CA-C18951F9C57E}">
      <dgm:prSet/>
      <dgm:spPr/>
      <dgm:t>
        <a:bodyPr/>
        <a:lstStyle/>
        <a:p>
          <a:pPr rtl="1"/>
          <a:endParaRPr lang="he-IL"/>
        </a:p>
      </dgm:t>
    </dgm:pt>
    <dgm:pt modelId="{9D3F1958-21CE-404C-BBFE-3759075693CA}" type="pres">
      <dgm:prSet presAssocID="{B3E1DB76-D130-4278-AA3B-3E169AECCB6B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FDA030C7-48A0-45EC-9D35-D0AD17F2EB20}" type="pres">
      <dgm:prSet presAssocID="{85CE5C81-C03B-4146-A834-0AA22A19B9E1}" presName="compNode" presStyleCnt="0"/>
      <dgm:spPr/>
    </dgm:pt>
    <dgm:pt modelId="{6EA9B7CC-B4DA-4FE9-BA19-D1F062BC64E2}" type="pres">
      <dgm:prSet presAssocID="{85CE5C81-C03B-4146-A834-0AA22A19B9E1}" presName="aNode" presStyleLbl="bgShp" presStyleIdx="0" presStyleCnt="1" custLinFactNeighborX="427"/>
      <dgm:spPr/>
      <dgm:t>
        <a:bodyPr/>
        <a:lstStyle/>
        <a:p>
          <a:pPr rtl="1"/>
          <a:endParaRPr lang="he-IL"/>
        </a:p>
      </dgm:t>
    </dgm:pt>
    <dgm:pt modelId="{F62391AE-D243-4239-9BFB-C6097687322C}" type="pres">
      <dgm:prSet presAssocID="{85CE5C81-C03B-4146-A834-0AA22A19B9E1}" presName="textNode" presStyleLbl="bgShp" presStyleIdx="0" presStyleCnt="1"/>
      <dgm:spPr/>
      <dgm:t>
        <a:bodyPr/>
        <a:lstStyle/>
        <a:p>
          <a:pPr rtl="1"/>
          <a:endParaRPr lang="he-IL"/>
        </a:p>
      </dgm:t>
    </dgm:pt>
    <dgm:pt modelId="{BEA91C50-3E11-48A3-A49D-B65EDD7D1E7F}" type="pres">
      <dgm:prSet presAssocID="{85CE5C81-C03B-4146-A834-0AA22A19B9E1}" presName="compChildNode" presStyleCnt="0"/>
      <dgm:spPr/>
    </dgm:pt>
    <dgm:pt modelId="{F0104127-F367-43FB-9FCB-7E79BD07DCE4}" type="pres">
      <dgm:prSet presAssocID="{85CE5C81-C03B-4146-A834-0AA22A19B9E1}" presName="theInnerList" presStyleCnt="0"/>
      <dgm:spPr/>
    </dgm:pt>
    <dgm:pt modelId="{4780159B-0289-4574-84E0-52A310A134AB}" type="pres">
      <dgm:prSet presAssocID="{9813993E-B079-4B8E-9E02-13DC886F722C}" presName="child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0EE3F6CF-682E-4819-9AF6-254A4A39C2C4}" type="pres">
      <dgm:prSet presAssocID="{9813993E-B079-4B8E-9E02-13DC886F722C}" presName="aSpace2" presStyleCnt="0"/>
      <dgm:spPr/>
    </dgm:pt>
    <dgm:pt modelId="{877BD1B9-3C5D-4CE2-B44E-44B914F3DA3A}" type="pres">
      <dgm:prSet presAssocID="{5E6BE014-E262-4948-B5B7-C982B97C1F7A}" presName="child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85D896CF-D9F7-4859-B26B-070F93556095}" type="pres">
      <dgm:prSet presAssocID="{5E6BE014-E262-4948-B5B7-C982B97C1F7A}" presName="aSpace2" presStyleCnt="0"/>
      <dgm:spPr/>
    </dgm:pt>
    <dgm:pt modelId="{882AF3FC-E8FF-4F1A-8443-3ACBCBC30B7B}" type="pres">
      <dgm:prSet presAssocID="{816B22D3-333A-4F35-85D0-1B599D7EDE4E}" presName="child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13942298-A723-4A57-B3D7-03DD5E0D2020}" type="pres">
      <dgm:prSet presAssocID="{816B22D3-333A-4F35-85D0-1B599D7EDE4E}" presName="aSpace2" presStyleCnt="0"/>
      <dgm:spPr/>
    </dgm:pt>
    <dgm:pt modelId="{99B43B61-C9C6-4E5C-9EC0-790DF6A3A0BC}" type="pres">
      <dgm:prSet presAssocID="{DC33709E-154A-4D12-9253-1CFDE3FA7C97}" presName="child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0CC6DF19-7DE4-4FE7-A283-DEE0F76BC796}" type="pres">
      <dgm:prSet presAssocID="{DC33709E-154A-4D12-9253-1CFDE3FA7C97}" presName="aSpace2" presStyleCnt="0"/>
      <dgm:spPr/>
    </dgm:pt>
    <dgm:pt modelId="{4096B290-DE2D-4E84-8368-670AB113135A}" type="pres">
      <dgm:prSet presAssocID="{4EE393C8-13AF-4C7A-BD3B-6D45851420E9}" presName="child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73CF6EE6-28A0-4AB9-80CA-C18951F9C57E}" srcId="{85CE5C81-C03B-4146-A834-0AA22A19B9E1}" destId="{4EE393C8-13AF-4C7A-BD3B-6D45851420E9}" srcOrd="4" destOrd="0" parTransId="{E9FEC04C-6C64-4190-969B-59726AF52BEB}" sibTransId="{441E4932-4439-4ADA-8087-4371D05B1D70}"/>
    <dgm:cxn modelId="{D0C2B83A-324C-409B-9CBC-BB60EBB9213B}" srcId="{85CE5C81-C03B-4146-A834-0AA22A19B9E1}" destId="{DC33709E-154A-4D12-9253-1CFDE3FA7C97}" srcOrd="3" destOrd="0" parTransId="{7DDFD9A4-BD07-41FC-8BCB-6F6F6DADD4AF}" sibTransId="{8AB79147-A2C5-4B2D-9768-923A1C49F7E4}"/>
    <dgm:cxn modelId="{0016418C-96FE-415C-BFCA-6C835D6D7D07}" type="presOf" srcId="{9813993E-B079-4B8E-9E02-13DC886F722C}" destId="{4780159B-0289-4574-84E0-52A310A134AB}" srcOrd="0" destOrd="0" presId="urn:microsoft.com/office/officeart/2005/8/layout/lProcess2"/>
    <dgm:cxn modelId="{5FD41BF1-1C71-4BD1-935D-95A5D6B58E13}" srcId="{85CE5C81-C03B-4146-A834-0AA22A19B9E1}" destId="{816B22D3-333A-4F35-85D0-1B599D7EDE4E}" srcOrd="2" destOrd="0" parTransId="{5E1999F0-8924-4A7B-BCC9-3D2B5FCD7AC7}" sibTransId="{A7F2677A-FDAF-438F-B471-2B390A093462}"/>
    <dgm:cxn modelId="{D98251C2-4673-48EB-BDD7-37226FE66B56}" srcId="{B3E1DB76-D130-4278-AA3B-3E169AECCB6B}" destId="{85CE5C81-C03B-4146-A834-0AA22A19B9E1}" srcOrd="0" destOrd="0" parTransId="{B982FB11-2DFE-4F31-94EC-4F99862A2F47}" sibTransId="{A03B6F37-AAED-46E2-BB97-D84CAAD8C9F5}"/>
    <dgm:cxn modelId="{099D3D95-1C6C-4DC7-AC2A-0DD1B6D8012B}" type="presOf" srcId="{B3E1DB76-D130-4278-AA3B-3E169AECCB6B}" destId="{9D3F1958-21CE-404C-BBFE-3759075693CA}" srcOrd="0" destOrd="0" presId="urn:microsoft.com/office/officeart/2005/8/layout/lProcess2"/>
    <dgm:cxn modelId="{2840E4C8-9BD8-44E7-92FE-EC38DA48BD49}" type="presOf" srcId="{5E6BE014-E262-4948-B5B7-C982B97C1F7A}" destId="{877BD1B9-3C5D-4CE2-B44E-44B914F3DA3A}" srcOrd="0" destOrd="0" presId="urn:microsoft.com/office/officeart/2005/8/layout/lProcess2"/>
    <dgm:cxn modelId="{526332AA-DB46-43D8-8518-97C12181A6D5}" type="presOf" srcId="{85CE5C81-C03B-4146-A834-0AA22A19B9E1}" destId="{F62391AE-D243-4239-9BFB-C6097687322C}" srcOrd="1" destOrd="0" presId="urn:microsoft.com/office/officeart/2005/8/layout/lProcess2"/>
    <dgm:cxn modelId="{1A22B64C-0213-42EF-B9E9-4CB29ECA191F}" type="presOf" srcId="{85CE5C81-C03B-4146-A834-0AA22A19B9E1}" destId="{6EA9B7CC-B4DA-4FE9-BA19-D1F062BC64E2}" srcOrd="0" destOrd="0" presId="urn:microsoft.com/office/officeart/2005/8/layout/lProcess2"/>
    <dgm:cxn modelId="{006C5CFC-1C41-4982-8A08-BE9F81CDC0B9}" srcId="{85CE5C81-C03B-4146-A834-0AA22A19B9E1}" destId="{5E6BE014-E262-4948-B5B7-C982B97C1F7A}" srcOrd="1" destOrd="0" parTransId="{D6085393-4435-45D0-8A1E-E77405A54B45}" sibTransId="{9F6DABFD-ED65-48D3-BD5A-AD46B807E145}"/>
    <dgm:cxn modelId="{7DE7BFB8-7177-4AF3-8563-A5C5F68D284C}" srcId="{85CE5C81-C03B-4146-A834-0AA22A19B9E1}" destId="{9813993E-B079-4B8E-9E02-13DC886F722C}" srcOrd="0" destOrd="0" parTransId="{BEA3A66F-ECEF-4C96-926E-9823C8E621CD}" sibTransId="{34CB4315-67F9-4791-878B-EDFAD4DE09A9}"/>
    <dgm:cxn modelId="{8CE0B766-E7D5-422A-8C05-CDF2DA203772}" type="presOf" srcId="{816B22D3-333A-4F35-85D0-1B599D7EDE4E}" destId="{882AF3FC-E8FF-4F1A-8443-3ACBCBC30B7B}" srcOrd="0" destOrd="0" presId="urn:microsoft.com/office/officeart/2005/8/layout/lProcess2"/>
    <dgm:cxn modelId="{442CD32E-18CB-41A1-9DFD-CCE629FEF54C}" type="presOf" srcId="{DC33709E-154A-4D12-9253-1CFDE3FA7C97}" destId="{99B43B61-C9C6-4E5C-9EC0-790DF6A3A0BC}" srcOrd="0" destOrd="0" presId="urn:microsoft.com/office/officeart/2005/8/layout/lProcess2"/>
    <dgm:cxn modelId="{6907F8B6-BAA0-4FA1-98B4-0F4CE76FDD9F}" type="presOf" srcId="{4EE393C8-13AF-4C7A-BD3B-6D45851420E9}" destId="{4096B290-DE2D-4E84-8368-670AB113135A}" srcOrd="0" destOrd="0" presId="urn:microsoft.com/office/officeart/2005/8/layout/lProcess2"/>
    <dgm:cxn modelId="{C1E8DF4B-64F3-4F90-979D-2BBED49D440B}" type="presParOf" srcId="{9D3F1958-21CE-404C-BBFE-3759075693CA}" destId="{FDA030C7-48A0-45EC-9D35-D0AD17F2EB20}" srcOrd="0" destOrd="0" presId="urn:microsoft.com/office/officeart/2005/8/layout/lProcess2"/>
    <dgm:cxn modelId="{BF06B11F-70AC-4B45-98F4-63C551FAAFCD}" type="presParOf" srcId="{FDA030C7-48A0-45EC-9D35-D0AD17F2EB20}" destId="{6EA9B7CC-B4DA-4FE9-BA19-D1F062BC64E2}" srcOrd="0" destOrd="0" presId="urn:microsoft.com/office/officeart/2005/8/layout/lProcess2"/>
    <dgm:cxn modelId="{8FEA6697-8F8F-4469-A556-FCBA21B4AF16}" type="presParOf" srcId="{FDA030C7-48A0-45EC-9D35-D0AD17F2EB20}" destId="{F62391AE-D243-4239-9BFB-C6097687322C}" srcOrd="1" destOrd="0" presId="urn:microsoft.com/office/officeart/2005/8/layout/lProcess2"/>
    <dgm:cxn modelId="{E438F5A8-BD2E-422F-B27C-65E9FC9C22AA}" type="presParOf" srcId="{FDA030C7-48A0-45EC-9D35-D0AD17F2EB20}" destId="{BEA91C50-3E11-48A3-A49D-B65EDD7D1E7F}" srcOrd="2" destOrd="0" presId="urn:microsoft.com/office/officeart/2005/8/layout/lProcess2"/>
    <dgm:cxn modelId="{01C18396-11A5-451B-A47A-57779BB3167E}" type="presParOf" srcId="{BEA91C50-3E11-48A3-A49D-B65EDD7D1E7F}" destId="{F0104127-F367-43FB-9FCB-7E79BD07DCE4}" srcOrd="0" destOrd="0" presId="urn:microsoft.com/office/officeart/2005/8/layout/lProcess2"/>
    <dgm:cxn modelId="{9812918C-0BF8-482D-83F1-0F487BBAD393}" type="presParOf" srcId="{F0104127-F367-43FB-9FCB-7E79BD07DCE4}" destId="{4780159B-0289-4574-84E0-52A310A134AB}" srcOrd="0" destOrd="0" presId="urn:microsoft.com/office/officeart/2005/8/layout/lProcess2"/>
    <dgm:cxn modelId="{C3E5A1B1-D13B-4499-A262-9AF3AE540277}" type="presParOf" srcId="{F0104127-F367-43FB-9FCB-7E79BD07DCE4}" destId="{0EE3F6CF-682E-4819-9AF6-254A4A39C2C4}" srcOrd="1" destOrd="0" presId="urn:microsoft.com/office/officeart/2005/8/layout/lProcess2"/>
    <dgm:cxn modelId="{B01FF9D2-1A62-4736-80B8-2A07C2E91F49}" type="presParOf" srcId="{F0104127-F367-43FB-9FCB-7E79BD07DCE4}" destId="{877BD1B9-3C5D-4CE2-B44E-44B914F3DA3A}" srcOrd="2" destOrd="0" presId="urn:microsoft.com/office/officeart/2005/8/layout/lProcess2"/>
    <dgm:cxn modelId="{18B51CE7-F4A8-480F-B215-B7340CB197B2}" type="presParOf" srcId="{F0104127-F367-43FB-9FCB-7E79BD07DCE4}" destId="{85D896CF-D9F7-4859-B26B-070F93556095}" srcOrd="3" destOrd="0" presId="urn:microsoft.com/office/officeart/2005/8/layout/lProcess2"/>
    <dgm:cxn modelId="{5859D54D-DA3A-4D6B-B0A6-EA49CF901D45}" type="presParOf" srcId="{F0104127-F367-43FB-9FCB-7E79BD07DCE4}" destId="{882AF3FC-E8FF-4F1A-8443-3ACBCBC30B7B}" srcOrd="4" destOrd="0" presId="urn:microsoft.com/office/officeart/2005/8/layout/lProcess2"/>
    <dgm:cxn modelId="{BD7D9844-4FCF-48EE-AF77-FB6B7F3E99C7}" type="presParOf" srcId="{F0104127-F367-43FB-9FCB-7E79BD07DCE4}" destId="{13942298-A723-4A57-B3D7-03DD5E0D2020}" srcOrd="5" destOrd="0" presId="urn:microsoft.com/office/officeart/2005/8/layout/lProcess2"/>
    <dgm:cxn modelId="{1DCCF1C4-7C7C-480D-AFA9-363F3A182BC4}" type="presParOf" srcId="{F0104127-F367-43FB-9FCB-7E79BD07DCE4}" destId="{99B43B61-C9C6-4E5C-9EC0-790DF6A3A0BC}" srcOrd="6" destOrd="0" presId="urn:microsoft.com/office/officeart/2005/8/layout/lProcess2"/>
    <dgm:cxn modelId="{E02F7DA3-D801-43F9-82F6-8DA03A6AA085}" type="presParOf" srcId="{F0104127-F367-43FB-9FCB-7E79BD07DCE4}" destId="{0CC6DF19-7DE4-4FE7-A283-DEE0F76BC796}" srcOrd="7" destOrd="0" presId="urn:microsoft.com/office/officeart/2005/8/layout/lProcess2"/>
    <dgm:cxn modelId="{E031E135-DF1B-414C-9EE8-640DF9D0675A}" type="presParOf" srcId="{F0104127-F367-43FB-9FCB-7E79BD07DCE4}" destId="{4096B290-DE2D-4E84-8368-670AB113135A}" srcOrd="8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B3E1DB76-D130-4278-AA3B-3E169AECCB6B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85CE5C81-C03B-4146-A834-0AA22A19B9E1}">
      <dgm:prSet phldrT="[Text]"/>
      <dgm:spPr/>
      <dgm:t>
        <a:bodyPr/>
        <a:lstStyle/>
        <a:p>
          <a:pPr rtl="1"/>
          <a:r>
            <a:rPr lang="he-IL" dirty="0" smtClean="0">
              <a:latin typeface="Arial" panose="020B0604020202020204" pitchFamily="34" charset="0"/>
              <a:cs typeface="Arial" panose="020B0604020202020204" pitchFamily="34" charset="0"/>
            </a:rPr>
            <a:t>נושאים בהסכם ענן</a:t>
          </a:r>
          <a:endParaRPr lang="he-IL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982FB11-2DFE-4F31-94EC-4F99862A2F47}" type="parTrans" cxnId="{D98251C2-4673-48EB-BDD7-37226FE66B56}">
      <dgm:prSet/>
      <dgm:spPr/>
      <dgm:t>
        <a:bodyPr/>
        <a:lstStyle/>
        <a:p>
          <a:pPr rtl="1"/>
          <a:endParaRPr lang="he-IL"/>
        </a:p>
      </dgm:t>
    </dgm:pt>
    <dgm:pt modelId="{A03B6F37-AAED-46E2-BB97-D84CAAD8C9F5}" type="sibTrans" cxnId="{D98251C2-4673-48EB-BDD7-37226FE66B56}">
      <dgm:prSet/>
      <dgm:spPr/>
      <dgm:t>
        <a:bodyPr/>
        <a:lstStyle/>
        <a:p>
          <a:pPr rtl="1"/>
          <a:endParaRPr lang="he-IL"/>
        </a:p>
      </dgm:t>
    </dgm:pt>
    <dgm:pt modelId="{9813993E-B079-4B8E-9E02-13DC886F722C}">
      <dgm:prSet phldrT="[Text]"/>
      <dgm:spPr>
        <a:solidFill>
          <a:schemeClr val="accent1">
            <a:lumMod val="50000"/>
          </a:schemeClr>
        </a:solidFill>
      </dgm:spPr>
      <dgm:t>
        <a:bodyPr/>
        <a:lstStyle/>
        <a:p>
          <a:pPr rtl="1"/>
          <a:r>
            <a:rPr lang="en-US" dirty="0" smtClean="0">
              <a:latin typeface="Arial" panose="020B0604020202020204" pitchFamily="34" charset="0"/>
              <a:cs typeface="Arial" panose="020B0604020202020204" pitchFamily="34" charset="0"/>
            </a:rPr>
            <a:t>Exit Strategy</a:t>
          </a:r>
          <a:endParaRPr lang="he-IL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EA3A66F-ECEF-4C96-926E-9823C8E621CD}" type="parTrans" cxnId="{7DE7BFB8-7177-4AF3-8563-A5C5F68D284C}">
      <dgm:prSet/>
      <dgm:spPr/>
      <dgm:t>
        <a:bodyPr/>
        <a:lstStyle/>
        <a:p>
          <a:pPr rtl="1"/>
          <a:endParaRPr lang="he-IL"/>
        </a:p>
      </dgm:t>
    </dgm:pt>
    <dgm:pt modelId="{34CB4315-67F9-4791-878B-EDFAD4DE09A9}" type="sibTrans" cxnId="{7DE7BFB8-7177-4AF3-8563-A5C5F68D284C}">
      <dgm:prSet/>
      <dgm:spPr/>
      <dgm:t>
        <a:bodyPr/>
        <a:lstStyle/>
        <a:p>
          <a:pPr rtl="1"/>
          <a:endParaRPr lang="he-IL"/>
        </a:p>
      </dgm:t>
    </dgm:pt>
    <dgm:pt modelId="{5E6BE014-E262-4948-B5B7-C982B97C1F7A}">
      <dgm:prSet/>
      <dgm:spPr>
        <a:solidFill>
          <a:schemeClr val="accent1">
            <a:lumMod val="50000"/>
          </a:schemeClr>
        </a:solidFill>
      </dgm:spPr>
      <dgm:t>
        <a:bodyPr/>
        <a:lstStyle/>
        <a:p>
          <a:pPr rtl="1"/>
          <a:r>
            <a:rPr lang="he-IL" dirty="0" smtClean="0">
              <a:latin typeface="Arial" panose="020B0604020202020204" pitchFamily="34" charset="0"/>
              <a:cs typeface="Arial" panose="020B0604020202020204" pitchFamily="34" charset="0"/>
            </a:rPr>
            <a:t>שינויים בשירות</a:t>
          </a:r>
          <a:endParaRPr lang="he-IL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6085393-4435-45D0-8A1E-E77405A54B45}" type="parTrans" cxnId="{006C5CFC-1C41-4982-8A08-BE9F81CDC0B9}">
      <dgm:prSet/>
      <dgm:spPr/>
      <dgm:t>
        <a:bodyPr/>
        <a:lstStyle/>
        <a:p>
          <a:pPr rtl="1"/>
          <a:endParaRPr lang="he-IL"/>
        </a:p>
      </dgm:t>
    </dgm:pt>
    <dgm:pt modelId="{9F6DABFD-ED65-48D3-BD5A-AD46B807E145}" type="sibTrans" cxnId="{006C5CFC-1C41-4982-8A08-BE9F81CDC0B9}">
      <dgm:prSet/>
      <dgm:spPr/>
      <dgm:t>
        <a:bodyPr/>
        <a:lstStyle/>
        <a:p>
          <a:pPr rtl="1"/>
          <a:endParaRPr lang="he-IL"/>
        </a:p>
      </dgm:t>
    </dgm:pt>
    <dgm:pt modelId="{816B22D3-333A-4F35-85D0-1B599D7EDE4E}">
      <dgm:prSet/>
      <dgm:spPr>
        <a:solidFill>
          <a:schemeClr val="accent1">
            <a:lumMod val="50000"/>
          </a:schemeClr>
        </a:solidFill>
      </dgm:spPr>
      <dgm:t>
        <a:bodyPr/>
        <a:lstStyle/>
        <a:p>
          <a:pPr rtl="1"/>
          <a:r>
            <a:rPr lang="he-IL" smtClean="0">
              <a:latin typeface="Arial" panose="020B0604020202020204" pitchFamily="34" charset="0"/>
              <a:cs typeface="Arial" panose="020B0604020202020204" pitchFamily="34" charset="0"/>
            </a:rPr>
            <a:t>אבטחת המידע</a:t>
          </a:r>
          <a:endParaRPr lang="he-IL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E1999F0-8924-4A7B-BCC9-3D2B5FCD7AC7}" type="parTrans" cxnId="{5FD41BF1-1C71-4BD1-935D-95A5D6B58E13}">
      <dgm:prSet/>
      <dgm:spPr/>
      <dgm:t>
        <a:bodyPr/>
        <a:lstStyle/>
        <a:p>
          <a:pPr rtl="1"/>
          <a:endParaRPr lang="he-IL"/>
        </a:p>
      </dgm:t>
    </dgm:pt>
    <dgm:pt modelId="{A7F2677A-FDAF-438F-B471-2B390A093462}" type="sibTrans" cxnId="{5FD41BF1-1C71-4BD1-935D-95A5D6B58E13}">
      <dgm:prSet/>
      <dgm:spPr/>
      <dgm:t>
        <a:bodyPr/>
        <a:lstStyle/>
        <a:p>
          <a:pPr rtl="1"/>
          <a:endParaRPr lang="he-IL"/>
        </a:p>
      </dgm:t>
    </dgm:pt>
    <dgm:pt modelId="{DC33709E-154A-4D12-9253-1CFDE3FA7C97}">
      <dgm:prSet/>
      <dgm:spPr>
        <a:solidFill>
          <a:schemeClr val="accent1">
            <a:lumMod val="50000"/>
          </a:schemeClr>
        </a:solidFill>
      </dgm:spPr>
      <dgm:t>
        <a:bodyPr/>
        <a:lstStyle/>
        <a:p>
          <a:pPr rtl="1"/>
          <a:r>
            <a:rPr lang="he-IL" smtClean="0">
              <a:latin typeface="Arial" panose="020B0604020202020204" pitchFamily="34" charset="0"/>
              <a:cs typeface="Arial" panose="020B0604020202020204" pitchFamily="34" charset="0"/>
            </a:rPr>
            <a:t>הגנת הפרטיות</a:t>
          </a:r>
          <a:endParaRPr lang="he-IL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DDFD9A4-BD07-41FC-8BCB-6F6F6DADD4AF}" type="parTrans" cxnId="{D0C2B83A-324C-409B-9CBC-BB60EBB9213B}">
      <dgm:prSet/>
      <dgm:spPr/>
      <dgm:t>
        <a:bodyPr/>
        <a:lstStyle/>
        <a:p>
          <a:pPr rtl="1"/>
          <a:endParaRPr lang="he-IL"/>
        </a:p>
      </dgm:t>
    </dgm:pt>
    <dgm:pt modelId="{8AB79147-A2C5-4B2D-9768-923A1C49F7E4}" type="sibTrans" cxnId="{D0C2B83A-324C-409B-9CBC-BB60EBB9213B}">
      <dgm:prSet/>
      <dgm:spPr/>
      <dgm:t>
        <a:bodyPr/>
        <a:lstStyle/>
        <a:p>
          <a:pPr rtl="1"/>
          <a:endParaRPr lang="he-IL"/>
        </a:p>
      </dgm:t>
    </dgm:pt>
    <dgm:pt modelId="{4EE393C8-13AF-4C7A-BD3B-6D45851420E9}">
      <dgm:prSet/>
      <dgm:spPr>
        <a:solidFill>
          <a:schemeClr val="accent1">
            <a:lumMod val="50000"/>
          </a:schemeClr>
        </a:solidFill>
      </dgm:spPr>
      <dgm:t>
        <a:bodyPr/>
        <a:lstStyle/>
        <a:p>
          <a:pPr rtl="1"/>
          <a:r>
            <a:rPr lang="he-IL" smtClean="0">
              <a:latin typeface="Arial" panose="020B0604020202020204" pitchFamily="34" charset="0"/>
              <a:cs typeface="Arial" panose="020B0604020202020204" pitchFamily="34" charset="0"/>
            </a:rPr>
            <a:t>הגבלת אחריות</a:t>
          </a:r>
          <a:endParaRPr lang="he-IL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9FEC04C-6C64-4190-969B-59726AF52BEB}" type="parTrans" cxnId="{73CF6EE6-28A0-4AB9-80CA-C18951F9C57E}">
      <dgm:prSet/>
      <dgm:spPr/>
      <dgm:t>
        <a:bodyPr/>
        <a:lstStyle/>
        <a:p>
          <a:pPr rtl="1"/>
          <a:endParaRPr lang="he-IL"/>
        </a:p>
      </dgm:t>
    </dgm:pt>
    <dgm:pt modelId="{441E4932-4439-4ADA-8087-4371D05B1D70}" type="sibTrans" cxnId="{73CF6EE6-28A0-4AB9-80CA-C18951F9C57E}">
      <dgm:prSet/>
      <dgm:spPr/>
      <dgm:t>
        <a:bodyPr/>
        <a:lstStyle/>
        <a:p>
          <a:pPr rtl="1"/>
          <a:endParaRPr lang="he-IL"/>
        </a:p>
      </dgm:t>
    </dgm:pt>
    <dgm:pt modelId="{9D3F1958-21CE-404C-BBFE-3759075693CA}" type="pres">
      <dgm:prSet presAssocID="{B3E1DB76-D130-4278-AA3B-3E169AECCB6B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FDA030C7-48A0-45EC-9D35-D0AD17F2EB20}" type="pres">
      <dgm:prSet presAssocID="{85CE5C81-C03B-4146-A834-0AA22A19B9E1}" presName="compNode" presStyleCnt="0"/>
      <dgm:spPr/>
    </dgm:pt>
    <dgm:pt modelId="{6EA9B7CC-B4DA-4FE9-BA19-D1F062BC64E2}" type="pres">
      <dgm:prSet presAssocID="{85CE5C81-C03B-4146-A834-0AA22A19B9E1}" presName="aNode" presStyleLbl="bgShp" presStyleIdx="0" presStyleCnt="1" custLinFactNeighborY="-451"/>
      <dgm:spPr/>
      <dgm:t>
        <a:bodyPr/>
        <a:lstStyle/>
        <a:p>
          <a:pPr rtl="1"/>
          <a:endParaRPr lang="he-IL"/>
        </a:p>
      </dgm:t>
    </dgm:pt>
    <dgm:pt modelId="{F62391AE-D243-4239-9BFB-C6097687322C}" type="pres">
      <dgm:prSet presAssocID="{85CE5C81-C03B-4146-A834-0AA22A19B9E1}" presName="textNode" presStyleLbl="bgShp" presStyleIdx="0" presStyleCnt="1"/>
      <dgm:spPr/>
      <dgm:t>
        <a:bodyPr/>
        <a:lstStyle/>
        <a:p>
          <a:pPr rtl="1"/>
          <a:endParaRPr lang="he-IL"/>
        </a:p>
      </dgm:t>
    </dgm:pt>
    <dgm:pt modelId="{BEA91C50-3E11-48A3-A49D-B65EDD7D1E7F}" type="pres">
      <dgm:prSet presAssocID="{85CE5C81-C03B-4146-A834-0AA22A19B9E1}" presName="compChildNode" presStyleCnt="0"/>
      <dgm:spPr/>
    </dgm:pt>
    <dgm:pt modelId="{F0104127-F367-43FB-9FCB-7E79BD07DCE4}" type="pres">
      <dgm:prSet presAssocID="{85CE5C81-C03B-4146-A834-0AA22A19B9E1}" presName="theInnerList" presStyleCnt="0"/>
      <dgm:spPr/>
    </dgm:pt>
    <dgm:pt modelId="{4780159B-0289-4574-84E0-52A310A134AB}" type="pres">
      <dgm:prSet presAssocID="{9813993E-B079-4B8E-9E02-13DC886F722C}" presName="child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0EE3F6CF-682E-4819-9AF6-254A4A39C2C4}" type="pres">
      <dgm:prSet presAssocID="{9813993E-B079-4B8E-9E02-13DC886F722C}" presName="aSpace2" presStyleCnt="0"/>
      <dgm:spPr/>
    </dgm:pt>
    <dgm:pt modelId="{877BD1B9-3C5D-4CE2-B44E-44B914F3DA3A}" type="pres">
      <dgm:prSet presAssocID="{5E6BE014-E262-4948-B5B7-C982B97C1F7A}" presName="child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85D896CF-D9F7-4859-B26B-070F93556095}" type="pres">
      <dgm:prSet presAssocID="{5E6BE014-E262-4948-B5B7-C982B97C1F7A}" presName="aSpace2" presStyleCnt="0"/>
      <dgm:spPr/>
    </dgm:pt>
    <dgm:pt modelId="{882AF3FC-E8FF-4F1A-8443-3ACBCBC30B7B}" type="pres">
      <dgm:prSet presAssocID="{816B22D3-333A-4F35-85D0-1B599D7EDE4E}" presName="child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13942298-A723-4A57-B3D7-03DD5E0D2020}" type="pres">
      <dgm:prSet presAssocID="{816B22D3-333A-4F35-85D0-1B599D7EDE4E}" presName="aSpace2" presStyleCnt="0"/>
      <dgm:spPr/>
    </dgm:pt>
    <dgm:pt modelId="{99B43B61-C9C6-4E5C-9EC0-790DF6A3A0BC}" type="pres">
      <dgm:prSet presAssocID="{DC33709E-154A-4D12-9253-1CFDE3FA7C97}" presName="child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0CC6DF19-7DE4-4FE7-A283-DEE0F76BC796}" type="pres">
      <dgm:prSet presAssocID="{DC33709E-154A-4D12-9253-1CFDE3FA7C97}" presName="aSpace2" presStyleCnt="0"/>
      <dgm:spPr/>
    </dgm:pt>
    <dgm:pt modelId="{4096B290-DE2D-4E84-8368-670AB113135A}" type="pres">
      <dgm:prSet presAssocID="{4EE393C8-13AF-4C7A-BD3B-6D45851420E9}" presName="child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08E4A665-912E-479C-AD52-8A8080A46A1D}" type="presOf" srcId="{816B22D3-333A-4F35-85D0-1B599D7EDE4E}" destId="{882AF3FC-E8FF-4F1A-8443-3ACBCBC30B7B}" srcOrd="0" destOrd="0" presId="urn:microsoft.com/office/officeart/2005/8/layout/lProcess2"/>
    <dgm:cxn modelId="{B3EAF366-672B-47F4-9E54-459F3CCFD049}" type="presOf" srcId="{85CE5C81-C03B-4146-A834-0AA22A19B9E1}" destId="{6EA9B7CC-B4DA-4FE9-BA19-D1F062BC64E2}" srcOrd="0" destOrd="0" presId="urn:microsoft.com/office/officeart/2005/8/layout/lProcess2"/>
    <dgm:cxn modelId="{006C5CFC-1C41-4982-8A08-BE9F81CDC0B9}" srcId="{85CE5C81-C03B-4146-A834-0AA22A19B9E1}" destId="{5E6BE014-E262-4948-B5B7-C982B97C1F7A}" srcOrd="1" destOrd="0" parTransId="{D6085393-4435-45D0-8A1E-E77405A54B45}" sibTransId="{9F6DABFD-ED65-48D3-BD5A-AD46B807E145}"/>
    <dgm:cxn modelId="{EABAF2C2-5AAD-432F-A73B-63162228C154}" type="presOf" srcId="{85CE5C81-C03B-4146-A834-0AA22A19B9E1}" destId="{F62391AE-D243-4239-9BFB-C6097687322C}" srcOrd="1" destOrd="0" presId="urn:microsoft.com/office/officeart/2005/8/layout/lProcess2"/>
    <dgm:cxn modelId="{73CF6EE6-28A0-4AB9-80CA-C18951F9C57E}" srcId="{85CE5C81-C03B-4146-A834-0AA22A19B9E1}" destId="{4EE393C8-13AF-4C7A-BD3B-6D45851420E9}" srcOrd="4" destOrd="0" parTransId="{E9FEC04C-6C64-4190-969B-59726AF52BEB}" sibTransId="{441E4932-4439-4ADA-8087-4371D05B1D70}"/>
    <dgm:cxn modelId="{5FD41BF1-1C71-4BD1-935D-95A5D6B58E13}" srcId="{85CE5C81-C03B-4146-A834-0AA22A19B9E1}" destId="{816B22D3-333A-4F35-85D0-1B599D7EDE4E}" srcOrd="2" destOrd="0" parTransId="{5E1999F0-8924-4A7B-BCC9-3D2B5FCD7AC7}" sibTransId="{A7F2677A-FDAF-438F-B471-2B390A093462}"/>
    <dgm:cxn modelId="{D0C2B83A-324C-409B-9CBC-BB60EBB9213B}" srcId="{85CE5C81-C03B-4146-A834-0AA22A19B9E1}" destId="{DC33709E-154A-4D12-9253-1CFDE3FA7C97}" srcOrd="3" destOrd="0" parTransId="{7DDFD9A4-BD07-41FC-8BCB-6F6F6DADD4AF}" sibTransId="{8AB79147-A2C5-4B2D-9768-923A1C49F7E4}"/>
    <dgm:cxn modelId="{A21833C1-BF94-4671-B88E-A0F66A970ABE}" type="presOf" srcId="{9813993E-B079-4B8E-9E02-13DC886F722C}" destId="{4780159B-0289-4574-84E0-52A310A134AB}" srcOrd="0" destOrd="0" presId="urn:microsoft.com/office/officeart/2005/8/layout/lProcess2"/>
    <dgm:cxn modelId="{7DE7BFB8-7177-4AF3-8563-A5C5F68D284C}" srcId="{85CE5C81-C03B-4146-A834-0AA22A19B9E1}" destId="{9813993E-B079-4B8E-9E02-13DC886F722C}" srcOrd="0" destOrd="0" parTransId="{BEA3A66F-ECEF-4C96-926E-9823C8E621CD}" sibTransId="{34CB4315-67F9-4791-878B-EDFAD4DE09A9}"/>
    <dgm:cxn modelId="{D98251C2-4673-48EB-BDD7-37226FE66B56}" srcId="{B3E1DB76-D130-4278-AA3B-3E169AECCB6B}" destId="{85CE5C81-C03B-4146-A834-0AA22A19B9E1}" srcOrd="0" destOrd="0" parTransId="{B982FB11-2DFE-4F31-94EC-4F99862A2F47}" sibTransId="{A03B6F37-AAED-46E2-BB97-D84CAAD8C9F5}"/>
    <dgm:cxn modelId="{A9B661C5-AB30-419E-BD07-B55EFEFC6B09}" type="presOf" srcId="{5E6BE014-E262-4948-B5B7-C982B97C1F7A}" destId="{877BD1B9-3C5D-4CE2-B44E-44B914F3DA3A}" srcOrd="0" destOrd="0" presId="urn:microsoft.com/office/officeart/2005/8/layout/lProcess2"/>
    <dgm:cxn modelId="{25163F9B-6D8D-433C-8B65-903663CA643E}" type="presOf" srcId="{B3E1DB76-D130-4278-AA3B-3E169AECCB6B}" destId="{9D3F1958-21CE-404C-BBFE-3759075693CA}" srcOrd="0" destOrd="0" presId="urn:microsoft.com/office/officeart/2005/8/layout/lProcess2"/>
    <dgm:cxn modelId="{ACC914D3-D3EF-4E19-998A-EF91927D9EBC}" type="presOf" srcId="{4EE393C8-13AF-4C7A-BD3B-6D45851420E9}" destId="{4096B290-DE2D-4E84-8368-670AB113135A}" srcOrd="0" destOrd="0" presId="urn:microsoft.com/office/officeart/2005/8/layout/lProcess2"/>
    <dgm:cxn modelId="{53A555CD-467A-4133-A6A8-E364081544C7}" type="presOf" srcId="{DC33709E-154A-4D12-9253-1CFDE3FA7C97}" destId="{99B43B61-C9C6-4E5C-9EC0-790DF6A3A0BC}" srcOrd="0" destOrd="0" presId="urn:microsoft.com/office/officeart/2005/8/layout/lProcess2"/>
    <dgm:cxn modelId="{9DB2170B-F0F0-46EF-ABB1-6D440C7B7D9A}" type="presParOf" srcId="{9D3F1958-21CE-404C-BBFE-3759075693CA}" destId="{FDA030C7-48A0-45EC-9D35-D0AD17F2EB20}" srcOrd="0" destOrd="0" presId="urn:microsoft.com/office/officeart/2005/8/layout/lProcess2"/>
    <dgm:cxn modelId="{3BEAA90F-A769-4B9E-AE4F-4F090007F20F}" type="presParOf" srcId="{FDA030C7-48A0-45EC-9D35-D0AD17F2EB20}" destId="{6EA9B7CC-B4DA-4FE9-BA19-D1F062BC64E2}" srcOrd="0" destOrd="0" presId="urn:microsoft.com/office/officeart/2005/8/layout/lProcess2"/>
    <dgm:cxn modelId="{18622EEC-9290-47A5-960C-637A9338F0A9}" type="presParOf" srcId="{FDA030C7-48A0-45EC-9D35-D0AD17F2EB20}" destId="{F62391AE-D243-4239-9BFB-C6097687322C}" srcOrd="1" destOrd="0" presId="urn:microsoft.com/office/officeart/2005/8/layout/lProcess2"/>
    <dgm:cxn modelId="{4BB96083-0CE2-4F45-B188-685AC3885A16}" type="presParOf" srcId="{FDA030C7-48A0-45EC-9D35-D0AD17F2EB20}" destId="{BEA91C50-3E11-48A3-A49D-B65EDD7D1E7F}" srcOrd="2" destOrd="0" presId="urn:microsoft.com/office/officeart/2005/8/layout/lProcess2"/>
    <dgm:cxn modelId="{8F524221-56C0-4AF5-9B45-60BA5E12415D}" type="presParOf" srcId="{BEA91C50-3E11-48A3-A49D-B65EDD7D1E7F}" destId="{F0104127-F367-43FB-9FCB-7E79BD07DCE4}" srcOrd="0" destOrd="0" presId="urn:microsoft.com/office/officeart/2005/8/layout/lProcess2"/>
    <dgm:cxn modelId="{FB213B45-5CCD-4208-B162-8C3C9CF3E8F6}" type="presParOf" srcId="{F0104127-F367-43FB-9FCB-7E79BD07DCE4}" destId="{4780159B-0289-4574-84E0-52A310A134AB}" srcOrd="0" destOrd="0" presId="urn:microsoft.com/office/officeart/2005/8/layout/lProcess2"/>
    <dgm:cxn modelId="{62AF92D0-3862-431C-9D5F-1C313B506420}" type="presParOf" srcId="{F0104127-F367-43FB-9FCB-7E79BD07DCE4}" destId="{0EE3F6CF-682E-4819-9AF6-254A4A39C2C4}" srcOrd="1" destOrd="0" presId="urn:microsoft.com/office/officeart/2005/8/layout/lProcess2"/>
    <dgm:cxn modelId="{391127E9-B2CA-4B24-BD47-AEAAB4695594}" type="presParOf" srcId="{F0104127-F367-43FB-9FCB-7E79BD07DCE4}" destId="{877BD1B9-3C5D-4CE2-B44E-44B914F3DA3A}" srcOrd="2" destOrd="0" presId="urn:microsoft.com/office/officeart/2005/8/layout/lProcess2"/>
    <dgm:cxn modelId="{079B9C32-7CC4-4C94-AF80-8EDB2F5664B3}" type="presParOf" srcId="{F0104127-F367-43FB-9FCB-7E79BD07DCE4}" destId="{85D896CF-D9F7-4859-B26B-070F93556095}" srcOrd="3" destOrd="0" presId="urn:microsoft.com/office/officeart/2005/8/layout/lProcess2"/>
    <dgm:cxn modelId="{188AD5CB-E91D-4123-8D26-E4BEC65BAEE8}" type="presParOf" srcId="{F0104127-F367-43FB-9FCB-7E79BD07DCE4}" destId="{882AF3FC-E8FF-4F1A-8443-3ACBCBC30B7B}" srcOrd="4" destOrd="0" presId="urn:microsoft.com/office/officeart/2005/8/layout/lProcess2"/>
    <dgm:cxn modelId="{0C55CE78-D9C3-415D-A0B3-92FE168B37CB}" type="presParOf" srcId="{F0104127-F367-43FB-9FCB-7E79BD07DCE4}" destId="{13942298-A723-4A57-B3D7-03DD5E0D2020}" srcOrd="5" destOrd="0" presId="urn:microsoft.com/office/officeart/2005/8/layout/lProcess2"/>
    <dgm:cxn modelId="{0B235D79-3CA6-47BD-B94F-5C8E71DAE081}" type="presParOf" srcId="{F0104127-F367-43FB-9FCB-7E79BD07DCE4}" destId="{99B43B61-C9C6-4E5C-9EC0-790DF6A3A0BC}" srcOrd="6" destOrd="0" presId="urn:microsoft.com/office/officeart/2005/8/layout/lProcess2"/>
    <dgm:cxn modelId="{DBDF71A1-1452-4EFB-87D5-E9823C7F081A}" type="presParOf" srcId="{F0104127-F367-43FB-9FCB-7E79BD07DCE4}" destId="{0CC6DF19-7DE4-4FE7-A283-DEE0F76BC796}" srcOrd="7" destOrd="0" presId="urn:microsoft.com/office/officeart/2005/8/layout/lProcess2"/>
    <dgm:cxn modelId="{9C8F2C59-B81E-4A39-8969-E2E1B63FE12D}" type="presParOf" srcId="{F0104127-F367-43FB-9FCB-7E79BD07DCE4}" destId="{4096B290-DE2D-4E84-8368-670AB113135A}" srcOrd="8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3E1DB76-D130-4278-AA3B-3E169AECCB6B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9813993E-B079-4B8E-9E02-13DC886F722C}">
      <dgm:prSet phldrT="[Text]"/>
      <dgm:spPr>
        <a:solidFill>
          <a:schemeClr val="accent1">
            <a:lumMod val="50000"/>
          </a:schemeClr>
        </a:solidFill>
      </dgm:spPr>
      <dgm:t>
        <a:bodyPr/>
        <a:lstStyle/>
        <a:p>
          <a:pPr rtl="1"/>
          <a:r>
            <a:rPr lang="en-US" dirty="0" smtClean="0">
              <a:latin typeface="Arial" panose="020B0604020202020204" pitchFamily="34" charset="0"/>
              <a:cs typeface="Arial" panose="020B0604020202020204" pitchFamily="34" charset="0"/>
            </a:rPr>
            <a:t>Exit Strategy</a:t>
          </a:r>
          <a:endParaRPr lang="he-IL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EA3A66F-ECEF-4C96-926E-9823C8E621CD}" type="parTrans" cxnId="{7DE7BFB8-7177-4AF3-8563-A5C5F68D284C}">
      <dgm:prSet/>
      <dgm:spPr/>
      <dgm:t>
        <a:bodyPr/>
        <a:lstStyle/>
        <a:p>
          <a:pPr rtl="1"/>
          <a:endParaRPr lang="he-IL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4CB4315-67F9-4791-878B-EDFAD4DE09A9}" type="sibTrans" cxnId="{7DE7BFB8-7177-4AF3-8563-A5C5F68D284C}">
      <dgm:prSet/>
      <dgm:spPr/>
      <dgm:t>
        <a:bodyPr/>
        <a:lstStyle/>
        <a:p>
          <a:pPr rtl="1"/>
          <a:endParaRPr lang="he-IL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E6BE014-E262-4948-B5B7-C982B97C1F7A}">
      <dgm:prSet/>
      <dgm:spPr>
        <a:solidFill>
          <a:schemeClr val="accent1">
            <a:lumMod val="50000"/>
          </a:schemeClr>
        </a:solidFill>
      </dgm:spPr>
      <dgm:t>
        <a:bodyPr/>
        <a:lstStyle/>
        <a:p>
          <a:pPr rtl="1"/>
          <a:r>
            <a:rPr lang="he-IL" dirty="0" smtClean="0">
              <a:latin typeface="Arial" panose="020B0604020202020204" pitchFamily="34" charset="0"/>
              <a:cs typeface="Arial" panose="020B0604020202020204" pitchFamily="34" charset="0"/>
            </a:rPr>
            <a:t>שינויים בשירות</a:t>
          </a:r>
          <a:endParaRPr lang="he-IL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6085393-4435-45D0-8A1E-E77405A54B45}" type="parTrans" cxnId="{006C5CFC-1C41-4982-8A08-BE9F81CDC0B9}">
      <dgm:prSet/>
      <dgm:spPr/>
      <dgm:t>
        <a:bodyPr/>
        <a:lstStyle/>
        <a:p>
          <a:pPr rtl="1"/>
          <a:endParaRPr lang="he-IL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F6DABFD-ED65-48D3-BD5A-AD46B807E145}" type="sibTrans" cxnId="{006C5CFC-1C41-4982-8A08-BE9F81CDC0B9}">
      <dgm:prSet/>
      <dgm:spPr/>
      <dgm:t>
        <a:bodyPr/>
        <a:lstStyle/>
        <a:p>
          <a:pPr rtl="1"/>
          <a:endParaRPr lang="he-IL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16B22D3-333A-4F35-85D0-1B599D7EDE4E}">
      <dgm:prSet/>
      <dgm:spPr>
        <a:solidFill>
          <a:schemeClr val="accent1">
            <a:lumMod val="50000"/>
          </a:schemeClr>
        </a:solidFill>
      </dgm:spPr>
      <dgm:t>
        <a:bodyPr/>
        <a:lstStyle/>
        <a:p>
          <a:pPr rtl="1"/>
          <a:r>
            <a:rPr lang="he-IL" smtClean="0">
              <a:latin typeface="Arial" panose="020B0604020202020204" pitchFamily="34" charset="0"/>
              <a:cs typeface="Arial" panose="020B0604020202020204" pitchFamily="34" charset="0"/>
            </a:rPr>
            <a:t>אבטחת המידע</a:t>
          </a:r>
          <a:endParaRPr lang="he-IL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E1999F0-8924-4A7B-BCC9-3D2B5FCD7AC7}" type="parTrans" cxnId="{5FD41BF1-1C71-4BD1-935D-95A5D6B58E13}">
      <dgm:prSet/>
      <dgm:spPr/>
      <dgm:t>
        <a:bodyPr/>
        <a:lstStyle/>
        <a:p>
          <a:pPr rtl="1"/>
          <a:endParaRPr lang="he-IL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7F2677A-FDAF-438F-B471-2B390A093462}" type="sibTrans" cxnId="{5FD41BF1-1C71-4BD1-935D-95A5D6B58E13}">
      <dgm:prSet/>
      <dgm:spPr/>
      <dgm:t>
        <a:bodyPr/>
        <a:lstStyle/>
        <a:p>
          <a:pPr rtl="1"/>
          <a:endParaRPr lang="he-IL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C33709E-154A-4D12-9253-1CFDE3FA7C97}">
      <dgm:prSet/>
      <dgm:spPr>
        <a:solidFill>
          <a:schemeClr val="accent1">
            <a:lumMod val="50000"/>
          </a:schemeClr>
        </a:solidFill>
      </dgm:spPr>
      <dgm:t>
        <a:bodyPr/>
        <a:lstStyle/>
        <a:p>
          <a:pPr rtl="1"/>
          <a:r>
            <a:rPr lang="he-IL" smtClean="0">
              <a:latin typeface="Arial" panose="020B0604020202020204" pitchFamily="34" charset="0"/>
              <a:cs typeface="Arial" panose="020B0604020202020204" pitchFamily="34" charset="0"/>
            </a:rPr>
            <a:t>הגנת הפרטיות</a:t>
          </a:r>
          <a:endParaRPr lang="he-IL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DDFD9A4-BD07-41FC-8BCB-6F6F6DADD4AF}" type="parTrans" cxnId="{D0C2B83A-324C-409B-9CBC-BB60EBB9213B}">
      <dgm:prSet/>
      <dgm:spPr/>
      <dgm:t>
        <a:bodyPr/>
        <a:lstStyle/>
        <a:p>
          <a:pPr rtl="1"/>
          <a:endParaRPr lang="he-IL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AB79147-A2C5-4B2D-9768-923A1C49F7E4}" type="sibTrans" cxnId="{D0C2B83A-324C-409B-9CBC-BB60EBB9213B}">
      <dgm:prSet/>
      <dgm:spPr/>
      <dgm:t>
        <a:bodyPr/>
        <a:lstStyle/>
        <a:p>
          <a:pPr rtl="1"/>
          <a:endParaRPr lang="he-IL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EE393C8-13AF-4C7A-BD3B-6D45851420E9}">
      <dgm:prSet/>
      <dgm:spPr>
        <a:solidFill>
          <a:schemeClr val="accent1">
            <a:lumMod val="50000"/>
          </a:schemeClr>
        </a:solidFill>
      </dgm:spPr>
      <dgm:t>
        <a:bodyPr/>
        <a:lstStyle/>
        <a:p>
          <a:pPr rtl="1"/>
          <a:r>
            <a:rPr lang="he-IL" smtClean="0">
              <a:latin typeface="Arial" panose="020B0604020202020204" pitchFamily="34" charset="0"/>
              <a:cs typeface="Arial" panose="020B0604020202020204" pitchFamily="34" charset="0"/>
            </a:rPr>
            <a:t>הגבלת אחריות</a:t>
          </a:r>
          <a:endParaRPr lang="he-IL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9FEC04C-6C64-4190-969B-59726AF52BEB}" type="parTrans" cxnId="{73CF6EE6-28A0-4AB9-80CA-C18951F9C57E}">
      <dgm:prSet/>
      <dgm:spPr/>
      <dgm:t>
        <a:bodyPr/>
        <a:lstStyle/>
        <a:p>
          <a:pPr rtl="1"/>
          <a:endParaRPr lang="he-IL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41E4932-4439-4ADA-8087-4371D05B1D70}" type="sibTrans" cxnId="{73CF6EE6-28A0-4AB9-80CA-C18951F9C57E}">
      <dgm:prSet/>
      <dgm:spPr/>
      <dgm:t>
        <a:bodyPr/>
        <a:lstStyle/>
        <a:p>
          <a:pPr rtl="1"/>
          <a:endParaRPr lang="he-IL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5CE5C81-C03B-4146-A834-0AA22A19B9E1}">
      <dgm:prSet phldrT="[Text]"/>
      <dgm:spPr/>
      <dgm:t>
        <a:bodyPr/>
        <a:lstStyle/>
        <a:p>
          <a:pPr rtl="1"/>
          <a:r>
            <a:rPr lang="he-IL" dirty="0" smtClean="0">
              <a:latin typeface="Arial" panose="020B0604020202020204" pitchFamily="34" charset="0"/>
              <a:cs typeface="Arial" panose="020B0604020202020204" pitchFamily="34" charset="0"/>
            </a:rPr>
            <a:t>נושאים בהסכם ענן</a:t>
          </a:r>
          <a:endParaRPr lang="he-IL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03B6F37-AAED-46E2-BB97-D84CAAD8C9F5}" type="sibTrans" cxnId="{D98251C2-4673-48EB-BDD7-37226FE66B56}">
      <dgm:prSet/>
      <dgm:spPr/>
      <dgm:t>
        <a:bodyPr/>
        <a:lstStyle/>
        <a:p>
          <a:pPr rtl="1"/>
          <a:endParaRPr lang="he-IL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982FB11-2DFE-4F31-94EC-4F99862A2F47}" type="parTrans" cxnId="{D98251C2-4673-48EB-BDD7-37226FE66B56}">
      <dgm:prSet/>
      <dgm:spPr/>
      <dgm:t>
        <a:bodyPr/>
        <a:lstStyle/>
        <a:p>
          <a:pPr rtl="1"/>
          <a:endParaRPr lang="he-IL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D3F1958-21CE-404C-BBFE-3759075693CA}" type="pres">
      <dgm:prSet presAssocID="{B3E1DB76-D130-4278-AA3B-3E169AECCB6B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FDA030C7-48A0-45EC-9D35-D0AD17F2EB20}" type="pres">
      <dgm:prSet presAssocID="{85CE5C81-C03B-4146-A834-0AA22A19B9E1}" presName="compNode" presStyleCnt="0"/>
      <dgm:spPr/>
    </dgm:pt>
    <dgm:pt modelId="{6EA9B7CC-B4DA-4FE9-BA19-D1F062BC64E2}" type="pres">
      <dgm:prSet presAssocID="{85CE5C81-C03B-4146-A834-0AA22A19B9E1}" presName="aNode" presStyleLbl="bgShp" presStyleIdx="0" presStyleCnt="1" custLinFactNeighborX="427"/>
      <dgm:spPr/>
      <dgm:t>
        <a:bodyPr/>
        <a:lstStyle/>
        <a:p>
          <a:pPr rtl="1"/>
          <a:endParaRPr lang="he-IL"/>
        </a:p>
      </dgm:t>
    </dgm:pt>
    <dgm:pt modelId="{F62391AE-D243-4239-9BFB-C6097687322C}" type="pres">
      <dgm:prSet presAssocID="{85CE5C81-C03B-4146-A834-0AA22A19B9E1}" presName="textNode" presStyleLbl="bgShp" presStyleIdx="0" presStyleCnt="1"/>
      <dgm:spPr/>
      <dgm:t>
        <a:bodyPr/>
        <a:lstStyle/>
        <a:p>
          <a:pPr rtl="1"/>
          <a:endParaRPr lang="he-IL"/>
        </a:p>
      </dgm:t>
    </dgm:pt>
    <dgm:pt modelId="{BEA91C50-3E11-48A3-A49D-B65EDD7D1E7F}" type="pres">
      <dgm:prSet presAssocID="{85CE5C81-C03B-4146-A834-0AA22A19B9E1}" presName="compChildNode" presStyleCnt="0"/>
      <dgm:spPr/>
    </dgm:pt>
    <dgm:pt modelId="{F0104127-F367-43FB-9FCB-7E79BD07DCE4}" type="pres">
      <dgm:prSet presAssocID="{85CE5C81-C03B-4146-A834-0AA22A19B9E1}" presName="theInnerList" presStyleCnt="0"/>
      <dgm:spPr/>
    </dgm:pt>
    <dgm:pt modelId="{4780159B-0289-4574-84E0-52A310A134AB}" type="pres">
      <dgm:prSet presAssocID="{9813993E-B079-4B8E-9E02-13DC886F722C}" presName="child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0EE3F6CF-682E-4819-9AF6-254A4A39C2C4}" type="pres">
      <dgm:prSet presAssocID="{9813993E-B079-4B8E-9E02-13DC886F722C}" presName="aSpace2" presStyleCnt="0"/>
      <dgm:spPr/>
    </dgm:pt>
    <dgm:pt modelId="{877BD1B9-3C5D-4CE2-B44E-44B914F3DA3A}" type="pres">
      <dgm:prSet presAssocID="{5E6BE014-E262-4948-B5B7-C982B97C1F7A}" presName="child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85D896CF-D9F7-4859-B26B-070F93556095}" type="pres">
      <dgm:prSet presAssocID="{5E6BE014-E262-4948-B5B7-C982B97C1F7A}" presName="aSpace2" presStyleCnt="0"/>
      <dgm:spPr/>
    </dgm:pt>
    <dgm:pt modelId="{882AF3FC-E8FF-4F1A-8443-3ACBCBC30B7B}" type="pres">
      <dgm:prSet presAssocID="{816B22D3-333A-4F35-85D0-1B599D7EDE4E}" presName="child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13942298-A723-4A57-B3D7-03DD5E0D2020}" type="pres">
      <dgm:prSet presAssocID="{816B22D3-333A-4F35-85D0-1B599D7EDE4E}" presName="aSpace2" presStyleCnt="0"/>
      <dgm:spPr/>
    </dgm:pt>
    <dgm:pt modelId="{99B43B61-C9C6-4E5C-9EC0-790DF6A3A0BC}" type="pres">
      <dgm:prSet presAssocID="{DC33709E-154A-4D12-9253-1CFDE3FA7C97}" presName="child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0CC6DF19-7DE4-4FE7-A283-DEE0F76BC796}" type="pres">
      <dgm:prSet presAssocID="{DC33709E-154A-4D12-9253-1CFDE3FA7C97}" presName="aSpace2" presStyleCnt="0"/>
      <dgm:spPr/>
    </dgm:pt>
    <dgm:pt modelId="{4096B290-DE2D-4E84-8368-670AB113135A}" type="pres">
      <dgm:prSet presAssocID="{4EE393C8-13AF-4C7A-BD3B-6D45851420E9}" presName="child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7A46DC13-146F-4FBF-8F53-BE53425D6A0C}" type="presOf" srcId="{9813993E-B079-4B8E-9E02-13DC886F722C}" destId="{4780159B-0289-4574-84E0-52A310A134AB}" srcOrd="0" destOrd="0" presId="urn:microsoft.com/office/officeart/2005/8/layout/lProcess2"/>
    <dgm:cxn modelId="{5258BA21-0A6E-4728-9372-003CE9ECE226}" type="presOf" srcId="{4EE393C8-13AF-4C7A-BD3B-6D45851420E9}" destId="{4096B290-DE2D-4E84-8368-670AB113135A}" srcOrd="0" destOrd="0" presId="urn:microsoft.com/office/officeart/2005/8/layout/lProcess2"/>
    <dgm:cxn modelId="{73CF6EE6-28A0-4AB9-80CA-C18951F9C57E}" srcId="{85CE5C81-C03B-4146-A834-0AA22A19B9E1}" destId="{4EE393C8-13AF-4C7A-BD3B-6D45851420E9}" srcOrd="4" destOrd="0" parTransId="{E9FEC04C-6C64-4190-969B-59726AF52BEB}" sibTransId="{441E4932-4439-4ADA-8087-4371D05B1D70}"/>
    <dgm:cxn modelId="{D3430260-83B8-4C1B-823C-6240DE0000FE}" type="presOf" srcId="{DC33709E-154A-4D12-9253-1CFDE3FA7C97}" destId="{99B43B61-C9C6-4E5C-9EC0-790DF6A3A0BC}" srcOrd="0" destOrd="0" presId="urn:microsoft.com/office/officeart/2005/8/layout/lProcess2"/>
    <dgm:cxn modelId="{D0C2B83A-324C-409B-9CBC-BB60EBB9213B}" srcId="{85CE5C81-C03B-4146-A834-0AA22A19B9E1}" destId="{DC33709E-154A-4D12-9253-1CFDE3FA7C97}" srcOrd="3" destOrd="0" parTransId="{7DDFD9A4-BD07-41FC-8BCB-6F6F6DADD4AF}" sibTransId="{8AB79147-A2C5-4B2D-9768-923A1C49F7E4}"/>
    <dgm:cxn modelId="{94D007CF-A30C-4308-B207-5A178010C7B1}" type="presOf" srcId="{5E6BE014-E262-4948-B5B7-C982B97C1F7A}" destId="{877BD1B9-3C5D-4CE2-B44E-44B914F3DA3A}" srcOrd="0" destOrd="0" presId="urn:microsoft.com/office/officeart/2005/8/layout/lProcess2"/>
    <dgm:cxn modelId="{3743A887-53FE-4ADF-BA8D-83D08EE77856}" type="presOf" srcId="{85CE5C81-C03B-4146-A834-0AA22A19B9E1}" destId="{6EA9B7CC-B4DA-4FE9-BA19-D1F062BC64E2}" srcOrd="0" destOrd="0" presId="urn:microsoft.com/office/officeart/2005/8/layout/lProcess2"/>
    <dgm:cxn modelId="{8905C61A-DE2E-470C-983B-9BBFA17D05A8}" type="presOf" srcId="{816B22D3-333A-4F35-85D0-1B599D7EDE4E}" destId="{882AF3FC-E8FF-4F1A-8443-3ACBCBC30B7B}" srcOrd="0" destOrd="0" presId="urn:microsoft.com/office/officeart/2005/8/layout/lProcess2"/>
    <dgm:cxn modelId="{5FD41BF1-1C71-4BD1-935D-95A5D6B58E13}" srcId="{85CE5C81-C03B-4146-A834-0AA22A19B9E1}" destId="{816B22D3-333A-4F35-85D0-1B599D7EDE4E}" srcOrd="2" destOrd="0" parTransId="{5E1999F0-8924-4A7B-BCC9-3D2B5FCD7AC7}" sibTransId="{A7F2677A-FDAF-438F-B471-2B390A093462}"/>
    <dgm:cxn modelId="{D98251C2-4673-48EB-BDD7-37226FE66B56}" srcId="{B3E1DB76-D130-4278-AA3B-3E169AECCB6B}" destId="{85CE5C81-C03B-4146-A834-0AA22A19B9E1}" srcOrd="0" destOrd="0" parTransId="{B982FB11-2DFE-4F31-94EC-4F99862A2F47}" sibTransId="{A03B6F37-AAED-46E2-BB97-D84CAAD8C9F5}"/>
    <dgm:cxn modelId="{7DE7BFB8-7177-4AF3-8563-A5C5F68D284C}" srcId="{85CE5C81-C03B-4146-A834-0AA22A19B9E1}" destId="{9813993E-B079-4B8E-9E02-13DC886F722C}" srcOrd="0" destOrd="0" parTransId="{BEA3A66F-ECEF-4C96-926E-9823C8E621CD}" sibTransId="{34CB4315-67F9-4791-878B-EDFAD4DE09A9}"/>
    <dgm:cxn modelId="{006C5CFC-1C41-4982-8A08-BE9F81CDC0B9}" srcId="{85CE5C81-C03B-4146-A834-0AA22A19B9E1}" destId="{5E6BE014-E262-4948-B5B7-C982B97C1F7A}" srcOrd="1" destOrd="0" parTransId="{D6085393-4435-45D0-8A1E-E77405A54B45}" sibTransId="{9F6DABFD-ED65-48D3-BD5A-AD46B807E145}"/>
    <dgm:cxn modelId="{37D91902-F9D6-4BBF-8F64-F229D8B7ED6A}" type="presOf" srcId="{85CE5C81-C03B-4146-A834-0AA22A19B9E1}" destId="{F62391AE-D243-4239-9BFB-C6097687322C}" srcOrd="1" destOrd="0" presId="urn:microsoft.com/office/officeart/2005/8/layout/lProcess2"/>
    <dgm:cxn modelId="{F67A6A0C-9A5D-4379-BB0C-BAEDAD2AD2E3}" type="presOf" srcId="{B3E1DB76-D130-4278-AA3B-3E169AECCB6B}" destId="{9D3F1958-21CE-404C-BBFE-3759075693CA}" srcOrd="0" destOrd="0" presId="urn:microsoft.com/office/officeart/2005/8/layout/lProcess2"/>
    <dgm:cxn modelId="{9EA27453-BAA4-4995-9ECD-57FE62F0D9CC}" type="presParOf" srcId="{9D3F1958-21CE-404C-BBFE-3759075693CA}" destId="{FDA030C7-48A0-45EC-9D35-D0AD17F2EB20}" srcOrd="0" destOrd="0" presId="urn:microsoft.com/office/officeart/2005/8/layout/lProcess2"/>
    <dgm:cxn modelId="{677B7951-2553-419E-B67D-E202D25BE062}" type="presParOf" srcId="{FDA030C7-48A0-45EC-9D35-D0AD17F2EB20}" destId="{6EA9B7CC-B4DA-4FE9-BA19-D1F062BC64E2}" srcOrd="0" destOrd="0" presId="urn:microsoft.com/office/officeart/2005/8/layout/lProcess2"/>
    <dgm:cxn modelId="{7F1BD03A-28C5-4AEE-8873-BE1E80D3030A}" type="presParOf" srcId="{FDA030C7-48A0-45EC-9D35-D0AD17F2EB20}" destId="{F62391AE-D243-4239-9BFB-C6097687322C}" srcOrd="1" destOrd="0" presId="urn:microsoft.com/office/officeart/2005/8/layout/lProcess2"/>
    <dgm:cxn modelId="{3A05FAE9-7E8C-4C81-8993-1B7E38766889}" type="presParOf" srcId="{FDA030C7-48A0-45EC-9D35-D0AD17F2EB20}" destId="{BEA91C50-3E11-48A3-A49D-B65EDD7D1E7F}" srcOrd="2" destOrd="0" presId="urn:microsoft.com/office/officeart/2005/8/layout/lProcess2"/>
    <dgm:cxn modelId="{ED2AABCE-959E-4896-B309-2F2F46404FAD}" type="presParOf" srcId="{BEA91C50-3E11-48A3-A49D-B65EDD7D1E7F}" destId="{F0104127-F367-43FB-9FCB-7E79BD07DCE4}" srcOrd="0" destOrd="0" presId="urn:microsoft.com/office/officeart/2005/8/layout/lProcess2"/>
    <dgm:cxn modelId="{9666A3EC-7999-4CEA-878B-1B6CD42927B8}" type="presParOf" srcId="{F0104127-F367-43FB-9FCB-7E79BD07DCE4}" destId="{4780159B-0289-4574-84E0-52A310A134AB}" srcOrd="0" destOrd="0" presId="urn:microsoft.com/office/officeart/2005/8/layout/lProcess2"/>
    <dgm:cxn modelId="{73F2BC1F-C4F6-4A7A-AE71-14199B107EF4}" type="presParOf" srcId="{F0104127-F367-43FB-9FCB-7E79BD07DCE4}" destId="{0EE3F6CF-682E-4819-9AF6-254A4A39C2C4}" srcOrd="1" destOrd="0" presId="urn:microsoft.com/office/officeart/2005/8/layout/lProcess2"/>
    <dgm:cxn modelId="{3CEE77A5-777A-4E15-9894-71917287B4D2}" type="presParOf" srcId="{F0104127-F367-43FB-9FCB-7E79BD07DCE4}" destId="{877BD1B9-3C5D-4CE2-B44E-44B914F3DA3A}" srcOrd="2" destOrd="0" presId="urn:microsoft.com/office/officeart/2005/8/layout/lProcess2"/>
    <dgm:cxn modelId="{BD65B2FB-2757-4ABA-87F4-4814C61768FB}" type="presParOf" srcId="{F0104127-F367-43FB-9FCB-7E79BD07DCE4}" destId="{85D896CF-D9F7-4859-B26B-070F93556095}" srcOrd="3" destOrd="0" presId="urn:microsoft.com/office/officeart/2005/8/layout/lProcess2"/>
    <dgm:cxn modelId="{1EDE8E5B-5211-43AA-90D5-8F0FE3841C2F}" type="presParOf" srcId="{F0104127-F367-43FB-9FCB-7E79BD07DCE4}" destId="{882AF3FC-E8FF-4F1A-8443-3ACBCBC30B7B}" srcOrd="4" destOrd="0" presId="urn:microsoft.com/office/officeart/2005/8/layout/lProcess2"/>
    <dgm:cxn modelId="{56F33BA6-4E92-4A49-A2F9-06F8B69651B5}" type="presParOf" srcId="{F0104127-F367-43FB-9FCB-7E79BD07DCE4}" destId="{13942298-A723-4A57-B3D7-03DD5E0D2020}" srcOrd="5" destOrd="0" presId="urn:microsoft.com/office/officeart/2005/8/layout/lProcess2"/>
    <dgm:cxn modelId="{08E37CC2-1871-4489-A45F-E16B9FD987F2}" type="presParOf" srcId="{F0104127-F367-43FB-9FCB-7E79BD07DCE4}" destId="{99B43B61-C9C6-4E5C-9EC0-790DF6A3A0BC}" srcOrd="6" destOrd="0" presId="urn:microsoft.com/office/officeart/2005/8/layout/lProcess2"/>
    <dgm:cxn modelId="{3E19110F-09C8-4D16-88C2-491C547E8013}" type="presParOf" srcId="{F0104127-F367-43FB-9FCB-7E79BD07DCE4}" destId="{0CC6DF19-7DE4-4FE7-A283-DEE0F76BC796}" srcOrd="7" destOrd="0" presId="urn:microsoft.com/office/officeart/2005/8/layout/lProcess2"/>
    <dgm:cxn modelId="{7DEEDB31-BDA7-4E7E-B313-D1DF6ADA12B7}" type="presParOf" srcId="{F0104127-F367-43FB-9FCB-7E79BD07DCE4}" destId="{4096B290-DE2D-4E84-8368-670AB113135A}" srcOrd="8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3E1DB76-D130-4278-AA3B-3E169AECCB6B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85CE5C81-C03B-4146-A834-0AA22A19B9E1}">
      <dgm:prSet phldrT="[Text]"/>
      <dgm:spPr/>
      <dgm:t>
        <a:bodyPr/>
        <a:lstStyle/>
        <a:p>
          <a:pPr rtl="1"/>
          <a:r>
            <a:rPr lang="he-IL" dirty="0" smtClean="0">
              <a:latin typeface="Arial" panose="020B0604020202020204" pitchFamily="34" charset="0"/>
              <a:cs typeface="Arial" panose="020B0604020202020204" pitchFamily="34" charset="0"/>
            </a:rPr>
            <a:t>נושאים בהסכם ענן</a:t>
          </a:r>
          <a:endParaRPr lang="he-IL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982FB11-2DFE-4F31-94EC-4F99862A2F47}" type="parTrans" cxnId="{D98251C2-4673-48EB-BDD7-37226FE66B56}">
      <dgm:prSet/>
      <dgm:spPr/>
      <dgm:t>
        <a:bodyPr/>
        <a:lstStyle/>
        <a:p>
          <a:pPr rtl="1"/>
          <a:endParaRPr lang="he-IL"/>
        </a:p>
      </dgm:t>
    </dgm:pt>
    <dgm:pt modelId="{A03B6F37-AAED-46E2-BB97-D84CAAD8C9F5}" type="sibTrans" cxnId="{D98251C2-4673-48EB-BDD7-37226FE66B56}">
      <dgm:prSet/>
      <dgm:spPr/>
      <dgm:t>
        <a:bodyPr/>
        <a:lstStyle/>
        <a:p>
          <a:pPr rtl="1"/>
          <a:endParaRPr lang="he-IL"/>
        </a:p>
      </dgm:t>
    </dgm:pt>
    <dgm:pt modelId="{9813993E-B079-4B8E-9E02-13DC886F722C}">
      <dgm:prSet phldrT="[Text]"/>
      <dgm:spPr>
        <a:solidFill>
          <a:schemeClr val="accent1">
            <a:lumMod val="50000"/>
          </a:schemeClr>
        </a:solidFill>
      </dgm:spPr>
      <dgm:t>
        <a:bodyPr/>
        <a:lstStyle/>
        <a:p>
          <a:pPr rtl="1"/>
          <a:r>
            <a:rPr lang="en-US" dirty="0" smtClean="0">
              <a:latin typeface="Arial" panose="020B0604020202020204" pitchFamily="34" charset="0"/>
              <a:cs typeface="Arial" panose="020B0604020202020204" pitchFamily="34" charset="0"/>
            </a:rPr>
            <a:t>Exit Strategy</a:t>
          </a:r>
          <a:endParaRPr lang="he-IL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EA3A66F-ECEF-4C96-926E-9823C8E621CD}" type="parTrans" cxnId="{7DE7BFB8-7177-4AF3-8563-A5C5F68D284C}">
      <dgm:prSet/>
      <dgm:spPr/>
      <dgm:t>
        <a:bodyPr/>
        <a:lstStyle/>
        <a:p>
          <a:pPr rtl="1"/>
          <a:endParaRPr lang="he-IL"/>
        </a:p>
      </dgm:t>
    </dgm:pt>
    <dgm:pt modelId="{34CB4315-67F9-4791-878B-EDFAD4DE09A9}" type="sibTrans" cxnId="{7DE7BFB8-7177-4AF3-8563-A5C5F68D284C}">
      <dgm:prSet/>
      <dgm:spPr/>
      <dgm:t>
        <a:bodyPr/>
        <a:lstStyle/>
        <a:p>
          <a:pPr rtl="1"/>
          <a:endParaRPr lang="he-IL"/>
        </a:p>
      </dgm:t>
    </dgm:pt>
    <dgm:pt modelId="{5E6BE014-E262-4948-B5B7-C982B97C1F7A}">
      <dgm:prSet/>
      <dgm:spPr/>
      <dgm:t>
        <a:bodyPr/>
        <a:lstStyle/>
        <a:p>
          <a:pPr rtl="1"/>
          <a:r>
            <a:rPr lang="he-IL" dirty="0" smtClean="0">
              <a:latin typeface="Arial" panose="020B0604020202020204" pitchFamily="34" charset="0"/>
              <a:cs typeface="Arial" panose="020B0604020202020204" pitchFamily="34" charset="0"/>
            </a:rPr>
            <a:t>שינויים בשירות</a:t>
          </a:r>
          <a:endParaRPr lang="he-IL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6085393-4435-45D0-8A1E-E77405A54B45}" type="parTrans" cxnId="{006C5CFC-1C41-4982-8A08-BE9F81CDC0B9}">
      <dgm:prSet/>
      <dgm:spPr/>
      <dgm:t>
        <a:bodyPr/>
        <a:lstStyle/>
        <a:p>
          <a:pPr rtl="1"/>
          <a:endParaRPr lang="he-IL"/>
        </a:p>
      </dgm:t>
    </dgm:pt>
    <dgm:pt modelId="{9F6DABFD-ED65-48D3-BD5A-AD46B807E145}" type="sibTrans" cxnId="{006C5CFC-1C41-4982-8A08-BE9F81CDC0B9}">
      <dgm:prSet/>
      <dgm:spPr/>
      <dgm:t>
        <a:bodyPr/>
        <a:lstStyle/>
        <a:p>
          <a:pPr rtl="1"/>
          <a:endParaRPr lang="he-IL"/>
        </a:p>
      </dgm:t>
    </dgm:pt>
    <dgm:pt modelId="{816B22D3-333A-4F35-85D0-1B599D7EDE4E}">
      <dgm:prSet/>
      <dgm:spPr/>
      <dgm:t>
        <a:bodyPr/>
        <a:lstStyle/>
        <a:p>
          <a:pPr rtl="1"/>
          <a:r>
            <a:rPr lang="he-IL" smtClean="0">
              <a:latin typeface="Arial" panose="020B0604020202020204" pitchFamily="34" charset="0"/>
              <a:cs typeface="Arial" panose="020B0604020202020204" pitchFamily="34" charset="0"/>
            </a:rPr>
            <a:t>אבטחת המידע</a:t>
          </a:r>
          <a:endParaRPr lang="he-IL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E1999F0-8924-4A7B-BCC9-3D2B5FCD7AC7}" type="parTrans" cxnId="{5FD41BF1-1C71-4BD1-935D-95A5D6B58E13}">
      <dgm:prSet/>
      <dgm:spPr/>
      <dgm:t>
        <a:bodyPr/>
        <a:lstStyle/>
        <a:p>
          <a:pPr rtl="1"/>
          <a:endParaRPr lang="he-IL"/>
        </a:p>
      </dgm:t>
    </dgm:pt>
    <dgm:pt modelId="{A7F2677A-FDAF-438F-B471-2B390A093462}" type="sibTrans" cxnId="{5FD41BF1-1C71-4BD1-935D-95A5D6B58E13}">
      <dgm:prSet/>
      <dgm:spPr/>
      <dgm:t>
        <a:bodyPr/>
        <a:lstStyle/>
        <a:p>
          <a:pPr rtl="1"/>
          <a:endParaRPr lang="he-IL"/>
        </a:p>
      </dgm:t>
    </dgm:pt>
    <dgm:pt modelId="{DC33709E-154A-4D12-9253-1CFDE3FA7C97}">
      <dgm:prSet/>
      <dgm:spPr/>
      <dgm:t>
        <a:bodyPr/>
        <a:lstStyle/>
        <a:p>
          <a:pPr rtl="1"/>
          <a:r>
            <a:rPr lang="he-IL" smtClean="0">
              <a:latin typeface="Arial" panose="020B0604020202020204" pitchFamily="34" charset="0"/>
              <a:cs typeface="Arial" panose="020B0604020202020204" pitchFamily="34" charset="0"/>
            </a:rPr>
            <a:t>הגנת הפרטיות</a:t>
          </a:r>
          <a:endParaRPr lang="he-IL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DDFD9A4-BD07-41FC-8BCB-6F6F6DADD4AF}" type="parTrans" cxnId="{D0C2B83A-324C-409B-9CBC-BB60EBB9213B}">
      <dgm:prSet/>
      <dgm:spPr/>
      <dgm:t>
        <a:bodyPr/>
        <a:lstStyle/>
        <a:p>
          <a:pPr rtl="1"/>
          <a:endParaRPr lang="he-IL"/>
        </a:p>
      </dgm:t>
    </dgm:pt>
    <dgm:pt modelId="{8AB79147-A2C5-4B2D-9768-923A1C49F7E4}" type="sibTrans" cxnId="{D0C2B83A-324C-409B-9CBC-BB60EBB9213B}">
      <dgm:prSet/>
      <dgm:spPr/>
      <dgm:t>
        <a:bodyPr/>
        <a:lstStyle/>
        <a:p>
          <a:pPr rtl="1"/>
          <a:endParaRPr lang="he-IL"/>
        </a:p>
      </dgm:t>
    </dgm:pt>
    <dgm:pt modelId="{4EE393C8-13AF-4C7A-BD3B-6D45851420E9}">
      <dgm:prSet/>
      <dgm:spPr/>
      <dgm:t>
        <a:bodyPr/>
        <a:lstStyle/>
        <a:p>
          <a:pPr rtl="1"/>
          <a:r>
            <a:rPr lang="he-IL" smtClean="0">
              <a:latin typeface="Arial" panose="020B0604020202020204" pitchFamily="34" charset="0"/>
              <a:cs typeface="Arial" panose="020B0604020202020204" pitchFamily="34" charset="0"/>
            </a:rPr>
            <a:t>הגבלת אחריות</a:t>
          </a:r>
          <a:endParaRPr lang="he-IL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9FEC04C-6C64-4190-969B-59726AF52BEB}" type="parTrans" cxnId="{73CF6EE6-28A0-4AB9-80CA-C18951F9C57E}">
      <dgm:prSet/>
      <dgm:spPr/>
      <dgm:t>
        <a:bodyPr/>
        <a:lstStyle/>
        <a:p>
          <a:pPr rtl="1"/>
          <a:endParaRPr lang="he-IL"/>
        </a:p>
      </dgm:t>
    </dgm:pt>
    <dgm:pt modelId="{441E4932-4439-4ADA-8087-4371D05B1D70}" type="sibTrans" cxnId="{73CF6EE6-28A0-4AB9-80CA-C18951F9C57E}">
      <dgm:prSet/>
      <dgm:spPr/>
      <dgm:t>
        <a:bodyPr/>
        <a:lstStyle/>
        <a:p>
          <a:pPr rtl="1"/>
          <a:endParaRPr lang="he-IL"/>
        </a:p>
      </dgm:t>
    </dgm:pt>
    <dgm:pt modelId="{9D3F1958-21CE-404C-BBFE-3759075693CA}" type="pres">
      <dgm:prSet presAssocID="{B3E1DB76-D130-4278-AA3B-3E169AECCB6B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FDA030C7-48A0-45EC-9D35-D0AD17F2EB20}" type="pres">
      <dgm:prSet presAssocID="{85CE5C81-C03B-4146-A834-0AA22A19B9E1}" presName="compNode" presStyleCnt="0"/>
      <dgm:spPr/>
    </dgm:pt>
    <dgm:pt modelId="{6EA9B7CC-B4DA-4FE9-BA19-D1F062BC64E2}" type="pres">
      <dgm:prSet presAssocID="{85CE5C81-C03B-4146-A834-0AA22A19B9E1}" presName="aNode" presStyleLbl="bgShp" presStyleIdx="0" presStyleCnt="1" custLinFactNeighborX="427"/>
      <dgm:spPr/>
      <dgm:t>
        <a:bodyPr/>
        <a:lstStyle/>
        <a:p>
          <a:pPr rtl="1"/>
          <a:endParaRPr lang="he-IL"/>
        </a:p>
      </dgm:t>
    </dgm:pt>
    <dgm:pt modelId="{F62391AE-D243-4239-9BFB-C6097687322C}" type="pres">
      <dgm:prSet presAssocID="{85CE5C81-C03B-4146-A834-0AA22A19B9E1}" presName="textNode" presStyleLbl="bgShp" presStyleIdx="0" presStyleCnt="1"/>
      <dgm:spPr/>
      <dgm:t>
        <a:bodyPr/>
        <a:lstStyle/>
        <a:p>
          <a:pPr rtl="1"/>
          <a:endParaRPr lang="he-IL"/>
        </a:p>
      </dgm:t>
    </dgm:pt>
    <dgm:pt modelId="{BEA91C50-3E11-48A3-A49D-B65EDD7D1E7F}" type="pres">
      <dgm:prSet presAssocID="{85CE5C81-C03B-4146-A834-0AA22A19B9E1}" presName="compChildNode" presStyleCnt="0"/>
      <dgm:spPr/>
    </dgm:pt>
    <dgm:pt modelId="{F0104127-F367-43FB-9FCB-7E79BD07DCE4}" type="pres">
      <dgm:prSet presAssocID="{85CE5C81-C03B-4146-A834-0AA22A19B9E1}" presName="theInnerList" presStyleCnt="0"/>
      <dgm:spPr/>
    </dgm:pt>
    <dgm:pt modelId="{4780159B-0289-4574-84E0-52A310A134AB}" type="pres">
      <dgm:prSet presAssocID="{9813993E-B079-4B8E-9E02-13DC886F722C}" presName="child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0EE3F6CF-682E-4819-9AF6-254A4A39C2C4}" type="pres">
      <dgm:prSet presAssocID="{9813993E-B079-4B8E-9E02-13DC886F722C}" presName="aSpace2" presStyleCnt="0"/>
      <dgm:spPr/>
    </dgm:pt>
    <dgm:pt modelId="{877BD1B9-3C5D-4CE2-B44E-44B914F3DA3A}" type="pres">
      <dgm:prSet presAssocID="{5E6BE014-E262-4948-B5B7-C982B97C1F7A}" presName="child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85D896CF-D9F7-4859-B26B-070F93556095}" type="pres">
      <dgm:prSet presAssocID="{5E6BE014-E262-4948-B5B7-C982B97C1F7A}" presName="aSpace2" presStyleCnt="0"/>
      <dgm:spPr/>
    </dgm:pt>
    <dgm:pt modelId="{882AF3FC-E8FF-4F1A-8443-3ACBCBC30B7B}" type="pres">
      <dgm:prSet presAssocID="{816B22D3-333A-4F35-85D0-1B599D7EDE4E}" presName="child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13942298-A723-4A57-B3D7-03DD5E0D2020}" type="pres">
      <dgm:prSet presAssocID="{816B22D3-333A-4F35-85D0-1B599D7EDE4E}" presName="aSpace2" presStyleCnt="0"/>
      <dgm:spPr/>
    </dgm:pt>
    <dgm:pt modelId="{99B43B61-C9C6-4E5C-9EC0-790DF6A3A0BC}" type="pres">
      <dgm:prSet presAssocID="{DC33709E-154A-4D12-9253-1CFDE3FA7C97}" presName="child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0CC6DF19-7DE4-4FE7-A283-DEE0F76BC796}" type="pres">
      <dgm:prSet presAssocID="{DC33709E-154A-4D12-9253-1CFDE3FA7C97}" presName="aSpace2" presStyleCnt="0"/>
      <dgm:spPr/>
    </dgm:pt>
    <dgm:pt modelId="{4096B290-DE2D-4E84-8368-670AB113135A}" type="pres">
      <dgm:prSet presAssocID="{4EE393C8-13AF-4C7A-BD3B-6D45851420E9}" presName="child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FF89721A-CC8F-4D49-9261-4E0BF231B13C}" type="presOf" srcId="{5E6BE014-E262-4948-B5B7-C982B97C1F7A}" destId="{877BD1B9-3C5D-4CE2-B44E-44B914F3DA3A}" srcOrd="0" destOrd="0" presId="urn:microsoft.com/office/officeart/2005/8/layout/lProcess2"/>
    <dgm:cxn modelId="{8BFA77DC-3251-4C79-A90A-15457F68FC35}" type="presOf" srcId="{DC33709E-154A-4D12-9253-1CFDE3FA7C97}" destId="{99B43B61-C9C6-4E5C-9EC0-790DF6A3A0BC}" srcOrd="0" destOrd="0" presId="urn:microsoft.com/office/officeart/2005/8/layout/lProcess2"/>
    <dgm:cxn modelId="{006C5CFC-1C41-4982-8A08-BE9F81CDC0B9}" srcId="{85CE5C81-C03B-4146-A834-0AA22A19B9E1}" destId="{5E6BE014-E262-4948-B5B7-C982B97C1F7A}" srcOrd="1" destOrd="0" parTransId="{D6085393-4435-45D0-8A1E-E77405A54B45}" sibTransId="{9F6DABFD-ED65-48D3-BD5A-AD46B807E145}"/>
    <dgm:cxn modelId="{73CF6EE6-28A0-4AB9-80CA-C18951F9C57E}" srcId="{85CE5C81-C03B-4146-A834-0AA22A19B9E1}" destId="{4EE393C8-13AF-4C7A-BD3B-6D45851420E9}" srcOrd="4" destOrd="0" parTransId="{E9FEC04C-6C64-4190-969B-59726AF52BEB}" sibTransId="{441E4932-4439-4ADA-8087-4371D05B1D70}"/>
    <dgm:cxn modelId="{5FD41BF1-1C71-4BD1-935D-95A5D6B58E13}" srcId="{85CE5C81-C03B-4146-A834-0AA22A19B9E1}" destId="{816B22D3-333A-4F35-85D0-1B599D7EDE4E}" srcOrd="2" destOrd="0" parTransId="{5E1999F0-8924-4A7B-BCC9-3D2B5FCD7AC7}" sibTransId="{A7F2677A-FDAF-438F-B471-2B390A093462}"/>
    <dgm:cxn modelId="{3A701F3E-B4FB-424C-9E0B-98F4713933F9}" type="presOf" srcId="{4EE393C8-13AF-4C7A-BD3B-6D45851420E9}" destId="{4096B290-DE2D-4E84-8368-670AB113135A}" srcOrd="0" destOrd="0" presId="urn:microsoft.com/office/officeart/2005/8/layout/lProcess2"/>
    <dgm:cxn modelId="{A6DC8883-FD34-4DEF-906C-D4496D194857}" type="presOf" srcId="{85CE5C81-C03B-4146-A834-0AA22A19B9E1}" destId="{6EA9B7CC-B4DA-4FE9-BA19-D1F062BC64E2}" srcOrd="0" destOrd="0" presId="urn:microsoft.com/office/officeart/2005/8/layout/lProcess2"/>
    <dgm:cxn modelId="{D0C2B83A-324C-409B-9CBC-BB60EBB9213B}" srcId="{85CE5C81-C03B-4146-A834-0AA22A19B9E1}" destId="{DC33709E-154A-4D12-9253-1CFDE3FA7C97}" srcOrd="3" destOrd="0" parTransId="{7DDFD9A4-BD07-41FC-8BCB-6F6F6DADD4AF}" sibTransId="{8AB79147-A2C5-4B2D-9768-923A1C49F7E4}"/>
    <dgm:cxn modelId="{F5F9264D-547F-48DA-AC69-E4434A2A775E}" type="presOf" srcId="{816B22D3-333A-4F35-85D0-1B599D7EDE4E}" destId="{882AF3FC-E8FF-4F1A-8443-3ACBCBC30B7B}" srcOrd="0" destOrd="0" presId="urn:microsoft.com/office/officeart/2005/8/layout/lProcess2"/>
    <dgm:cxn modelId="{6DAF2E7A-06A3-4BDA-9D3B-F6FEC85608CF}" type="presOf" srcId="{B3E1DB76-D130-4278-AA3B-3E169AECCB6B}" destId="{9D3F1958-21CE-404C-BBFE-3759075693CA}" srcOrd="0" destOrd="0" presId="urn:microsoft.com/office/officeart/2005/8/layout/lProcess2"/>
    <dgm:cxn modelId="{7DE7BFB8-7177-4AF3-8563-A5C5F68D284C}" srcId="{85CE5C81-C03B-4146-A834-0AA22A19B9E1}" destId="{9813993E-B079-4B8E-9E02-13DC886F722C}" srcOrd="0" destOrd="0" parTransId="{BEA3A66F-ECEF-4C96-926E-9823C8E621CD}" sibTransId="{34CB4315-67F9-4791-878B-EDFAD4DE09A9}"/>
    <dgm:cxn modelId="{EC3D50E0-4A3F-4B55-9077-509A3FC05615}" type="presOf" srcId="{85CE5C81-C03B-4146-A834-0AA22A19B9E1}" destId="{F62391AE-D243-4239-9BFB-C6097687322C}" srcOrd="1" destOrd="0" presId="urn:microsoft.com/office/officeart/2005/8/layout/lProcess2"/>
    <dgm:cxn modelId="{D98251C2-4673-48EB-BDD7-37226FE66B56}" srcId="{B3E1DB76-D130-4278-AA3B-3E169AECCB6B}" destId="{85CE5C81-C03B-4146-A834-0AA22A19B9E1}" srcOrd="0" destOrd="0" parTransId="{B982FB11-2DFE-4F31-94EC-4F99862A2F47}" sibTransId="{A03B6F37-AAED-46E2-BB97-D84CAAD8C9F5}"/>
    <dgm:cxn modelId="{894FF2C0-26D9-45B4-88C6-4275B3F4EBF9}" type="presOf" srcId="{9813993E-B079-4B8E-9E02-13DC886F722C}" destId="{4780159B-0289-4574-84E0-52A310A134AB}" srcOrd="0" destOrd="0" presId="urn:microsoft.com/office/officeart/2005/8/layout/lProcess2"/>
    <dgm:cxn modelId="{B4205D62-7254-4BAA-B959-75AAC4996A82}" type="presParOf" srcId="{9D3F1958-21CE-404C-BBFE-3759075693CA}" destId="{FDA030C7-48A0-45EC-9D35-D0AD17F2EB20}" srcOrd="0" destOrd="0" presId="urn:microsoft.com/office/officeart/2005/8/layout/lProcess2"/>
    <dgm:cxn modelId="{2A8979E0-9487-423F-8891-F302EA167151}" type="presParOf" srcId="{FDA030C7-48A0-45EC-9D35-D0AD17F2EB20}" destId="{6EA9B7CC-B4DA-4FE9-BA19-D1F062BC64E2}" srcOrd="0" destOrd="0" presId="urn:microsoft.com/office/officeart/2005/8/layout/lProcess2"/>
    <dgm:cxn modelId="{EA1EA74D-B188-4773-B190-FC86AFD9B22E}" type="presParOf" srcId="{FDA030C7-48A0-45EC-9D35-D0AD17F2EB20}" destId="{F62391AE-D243-4239-9BFB-C6097687322C}" srcOrd="1" destOrd="0" presId="urn:microsoft.com/office/officeart/2005/8/layout/lProcess2"/>
    <dgm:cxn modelId="{77482652-D1F8-4CFB-A491-6919F9BF6C0D}" type="presParOf" srcId="{FDA030C7-48A0-45EC-9D35-D0AD17F2EB20}" destId="{BEA91C50-3E11-48A3-A49D-B65EDD7D1E7F}" srcOrd="2" destOrd="0" presId="urn:microsoft.com/office/officeart/2005/8/layout/lProcess2"/>
    <dgm:cxn modelId="{C90079AA-F5C1-4DEB-90A8-8142843B7FBF}" type="presParOf" srcId="{BEA91C50-3E11-48A3-A49D-B65EDD7D1E7F}" destId="{F0104127-F367-43FB-9FCB-7E79BD07DCE4}" srcOrd="0" destOrd="0" presId="urn:microsoft.com/office/officeart/2005/8/layout/lProcess2"/>
    <dgm:cxn modelId="{38D6CC99-70A1-4EF6-9C02-973C8DF99528}" type="presParOf" srcId="{F0104127-F367-43FB-9FCB-7E79BD07DCE4}" destId="{4780159B-0289-4574-84E0-52A310A134AB}" srcOrd="0" destOrd="0" presId="urn:microsoft.com/office/officeart/2005/8/layout/lProcess2"/>
    <dgm:cxn modelId="{4E505ED6-D266-4A8C-ABFA-1BC0F4096C93}" type="presParOf" srcId="{F0104127-F367-43FB-9FCB-7E79BD07DCE4}" destId="{0EE3F6CF-682E-4819-9AF6-254A4A39C2C4}" srcOrd="1" destOrd="0" presId="urn:microsoft.com/office/officeart/2005/8/layout/lProcess2"/>
    <dgm:cxn modelId="{11EDD171-2BCE-45A0-BD9E-AC60BA038E48}" type="presParOf" srcId="{F0104127-F367-43FB-9FCB-7E79BD07DCE4}" destId="{877BD1B9-3C5D-4CE2-B44E-44B914F3DA3A}" srcOrd="2" destOrd="0" presId="urn:microsoft.com/office/officeart/2005/8/layout/lProcess2"/>
    <dgm:cxn modelId="{28C1D8E8-10CD-475C-906C-C45F25DF7CA2}" type="presParOf" srcId="{F0104127-F367-43FB-9FCB-7E79BD07DCE4}" destId="{85D896CF-D9F7-4859-B26B-070F93556095}" srcOrd="3" destOrd="0" presId="urn:microsoft.com/office/officeart/2005/8/layout/lProcess2"/>
    <dgm:cxn modelId="{6CEBB62C-EAA4-478D-BC4D-0D033A8EDC3E}" type="presParOf" srcId="{F0104127-F367-43FB-9FCB-7E79BD07DCE4}" destId="{882AF3FC-E8FF-4F1A-8443-3ACBCBC30B7B}" srcOrd="4" destOrd="0" presId="urn:microsoft.com/office/officeart/2005/8/layout/lProcess2"/>
    <dgm:cxn modelId="{3C519EC8-0021-48EB-96C0-4923829BB5F8}" type="presParOf" srcId="{F0104127-F367-43FB-9FCB-7E79BD07DCE4}" destId="{13942298-A723-4A57-B3D7-03DD5E0D2020}" srcOrd="5" destOrd="0" presId="urn:microsoft.com/office/officeart/2005/8/layout/lProcess2"/>
    <dgm:cxn modelId="{3C62000A-D50D-4A56-9E7D-C9AEE7AE1282}" type="presParOf" srcId="{F0104127-F367-43FB-9FCB-7E79BD07DCE4}" destId="{99B43B61-C9C6-4E5C-9EC0-790DF6A3A0BC}" srcOrd="6" destOrd="0" presId="urn:microsoft.com/office/officeart/2005/8/layout/lProcess2"/>
    <dgm:cxn modelId="{BD771C84-8590-4B3C-91AD-505A41F017BD}" type="presParOf" srcId="{F0104127-F367-43FB-9FCB-7E79BD07DCE4}" destId="{0CC6DF19-7DE4-4FE7-A283-DEE0F76BC796}" srcOrd="7" destOrd="0" presId="urn:microsoft.com/office/officeart/2005/8/layout/lProcess2"/>
    <dgm:cxn modelId="{FB9EC7CE-17D4-47B6-9FC3-63FB449C9528}" type="presParOf" srcId="{F0104127-F367-43FB-9FCB-7E79BD07DCE4}" destId="{4096B290-DE2D-4E84-8368-670AB113135A}" srcOrd="8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AB6DAC8-E2F2-467C-98D4-9E849F2C7725}" type="doc">
      <dgm:prSet loTypeId="urn:microsoft.com/office/officeart/2005/8/layout/vList2" loCatId="list" qsTypeId="urn:microsoft.com/office/officeart/2005/8/quickstyle/3d4" qsCatId="3D" csTypeId="urn:microsoft.com/office/officeart/2005/8/colors/accent0_3" csCatId="mainScheme" phldr="1"/>
      <dgm:spPr/>
      <dgm:t>
        <a:bodyPr/>
        <a:lstStyle/>
        <a:p>
          <a:pPr rtl="1"/>
          <a:endParaRPr lang="he-IL"/>
        </a:p>
      </dgm:t>
    </dgm:pt>
    <dgm:pt modelId="{AF465FAB-6A67-43C7-B591-4E31C58F027C}">
      <dgm:prSet phldrT="[Text]"/>
      <dgm:spPr>
        <a:solidFill>
          <a:schemeClr val="accent1">
            <a:lumMod val="75000"/>
          </a:schemeClr>
        </a:solidFill>
      </dgm:spPr>
      <dgm:t>
        <a:bodyPr/>
        <a:lstStyle/>
        <a:p>
          <a:pPr rtl="1"/>
          <a:r>
            <a:rPr lang="he-IL" dirty="0" smtClean="0">
              <a:latin typeface="Arial" panose="020B0604020202020204" pitchFamily="34" charset="0"/>
              <a:cs typeface="Arial" panose="020B0604020202020204" pitchFamily="34" charset="0"/>
            </a:rPr>
            <a:t>איך מוציאים </a:t>
          </a:r>
          <a:r>
            <a:rPr lang="he-IL" b="1" dirty="0" smtClean="0">
              <a:latin typeface="Arial" panose="020B0604020202020204" pitchFamily="34" charset="0"/>
              <a:cs typeface="Arial" panose="020B0604020202020204" pitchFamily="34" charset="0"/>
            </a:rPr>
            <a:t>מידע</a:t>
          </a:r>
          <a:r>
            <a:rPr lang="he-IL" dirty="0" smtClean="0">
              <a:latin typeface="Arial" panose="020B0604020202020204" pitchFamily="34" charset="0"/>
              <a:cs typeface="Arial" panose="020B0604020202020204" pitchFamily="34" charset="0"/>
            </a:rPr>
            <a:t>?</a:t>
          </a:r>
          <a:endParaRPr lang="he-IL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19497E9-CC00-4325-A6B2-430FD4356B55}" type="parTrans" cxnId="{A6F50357-86AE-49A7-B7F3-D409DEA03635}">
      <dgm:prSet/>
      <dgm:spPr/>
      <dgm:t>
        <a:bodyPr/>
        <a:lstStyle/>
        <a:p>
          <a:pPr rtl="1"/>
          <a:endParaRPr lang="he-IL"/>
        </a:p>
      </dgm:t>
    </dgm:pt>
    <dgm:pt modelId="{D14252C9-2D4D-4825-86FD-BFDEEA165888}" type="sibTrans" cxnId="{A6F50357-86AE-49A7-B7F3-D409DEA03635}">
      <dgm:prSet/>
      <dgm:spPr/>
      <dgm:t>
        <a:bodyPr/>
        <a:lstStyle/>
        <a:p>
          <a:pPr rtl="1"/>
          <a:endParaRPr lang="he-IL"/>
        </a:p>
      </dgm:t>
    </dgm:pt>
    <dgm:pt modelId="{6C37B32C-1B0A-4496-83D9-F2DC6AEDE007}">
      <dgm:prSet phldrT="[Text]"/>
      <dgm:spPr>
        <a:solidFill>
          <a:schemeClr val="accent1">
            <a:lumMod val="75000"/>
          </a:schemeClr>
        </a:solidFill>
      </dgm:spPr>
      <dgm:t>
        <a:bodyPr/>
        <a:lstStyle/>
        <a:p>
          <a:pPr rtl="1"/>
          <a:r>
            <a:rPr lang="he-IL" dirty="0" smtClean="0">
              <a:latin typeface="Arial" panose="020B0604020202020204" pitchFamily="34" charset="0"/>
              <a:cs typeface="Arial" panose="020B0604020202020204" pitchFamily="34" charset="0"/>
            </a:rPr>
            <a:t>איך מוציאים </a:t>
          </a:r>
          <a:r>
            <a:rPr lang="he-IL" b="1" dirty="0" smtClean="0">
              <a:latin typeface="Arial" panose="020B0604020202020204" pitchFamily="34" charset="0"/>
              <a:cs typeface="Arial" panose="020B0604020202020204" pitchFamily="34" charset="0"/>
            </a:rPr>
            <a:t>מטא-דאטה</a:t>
          </a:r>
          <a:r>
            <a:rPr lang="he-IL" dirty="0" smtClean="0">
              <a:latin typeface="Arial" panose="020B0604020202020204" pitchFamily="34" charset="0"/>
              <a:cs typeface="Arial" panose="020B0604020202020204" pitchFamily="34" charset="0"/>
            </a:rPr>
            <a:t>? למי הוא שייך?</a:t>
          </a:r>
          <a:endParaRPr lang="he-IL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3A4DFFA-A209-417F-92EF-8E52BC8C28F8}" type="parTrans" cxnId="{24CC9826-5DE0-43CD-B825-DF41BC3A04F7}">
      <dgm:prSet/>
      <dgm:spPr/>
      <dgm:t>
        <a:bodyPr/>
        <a:lstStyle/>
        <a:p>
          <a:pPr rtl="1"/>
          <a:endParaRPr lang="he-IL"/>
        </a:p>
      </dgm:t>
    </dgm:pt>
    <dgm:pt modelId="{6A70F460-24F2-4F12-98DC-384622C3064C}" type="sibTrans" cxnId="{24CC9826-5DE0-43CD-B825-DF41BC3A04F7}">
      <dgm:prSet/>
      <dgm:spPr/>
      <dgm:t>
        <a:bodyPr/>
        <a:lstStyle/>
        <a:p>
          <a:pPr rtl="1"/>
          <a:endParaRPr lang="he-IL"/>
        </a:p>
      </dgm:t>
    </dgm:pt>
    <dgm:pt modelId="{610BCF82-EECC-4C96-85DF-EE3D5854A1A4}">
      <dgm:prSet phldrT="[Text]"/>
      <dgm:spPr>
        <a:solidFill>
          <a:schemeClr val="accent1">
            <a:lumMod val="75000"/>
          </a:schemeClr>
        </a:solidFill>
      </dgm:spPr>
      <dgm:t>
        <a:bodyPr/>
        <a:lstStyle/>
        <a:p>
          <a:pPr rtl="1"/>
          <a:r>
            <a:rPr lang="he-IL" dirty="0" smtClean="0">
              <a:latin typeface="Arial" panose="020B0604020202020204" pitchFamily="34" charset="0"/>
              <a:cs typeface="Arial" panose="020B0604020202020204" pitchFamily="34" charset="0"/>
            </a:rPr>
            <a:t>איזה מידע </a:t>
          </a:r>
          <a:r>
            <a:rPr lang="he-IL" b="1" dirty="0" smtClean="0">
              <a:latin typeface="Arial" panose="020B0604020202020204" pitchFamily="34" charset="0"/>
              <a:cs typeface="Arial" panose="020B0604020202020204" pitchFamily="34" charset="0"/>
            </a:rPr>
            <a:t>שומר הספק </a:t>
          </a:r>
          <a:r>
            <a:rPr lang="he-IL" dirty="0" smtClean="0">
              <a:latin typeface="Arial" panose="020B0604020202020204" pitchFamily="34" charset="0"/>
              <a:cs typeface="Arial" panose="020B0604020202020204" pitchFamily="34" charset="0"/>
            </a:rPr>
            <a:t>בסיום?</a:t>
          </a:r>
          <a:endParaRPr lang="he-IL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6F40F3F-225A-4DAF-86A7-619BBAD743D7}" type="parTrans" cxnId="{2517C842-8CFC-494C-80AB-E99DA03EE0CD}">
      <dgm:prSet/>
      <dgm:spPr/>
      <dgm:t>
        <a:bodyPr/>
        <a:lstStyle/>
        <a:p>
          <a:pPr rtl="1"/>
          <a:endParaRPr lang="he-IL"/>
        </a:p>
      </dgm:t>
    </dgm:pt>
    <dgm:pt modelId="{B93764F9-6889-4EDA-BF88-CEE5A8D75380}" type="sibTrans" cxnId="{2517C842-8CFC-494C-80AB-E99DA03EE0CD}">
      <dgm:prSet/>
      <dgm:spPr/>
      <dgm:t>
        <a:bodyPr/>
        <a:lstStyle/>
        <a:p>
          <a:pPr rtl="1"/>
          <a:endParaRPr lang="he-IL"/>
        </a:p>
      </dgm:t>
    </dgm:pt>
    <dgm:pt modelId="{B1676695-9D20-463C-8934-4EEE76A494EE}" type="pres">
      <dgm:prSet presAssocID="{8AB6DAC8-E2F2-467C-98D4-9E849F2C772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62952232-B092-4535-BE29-3DCF9B11212B}" type="pres">
      <dgm:prSet presAssocID="{AF465FAB-6A67-43C7-B591-4E31C58F027C}" presName="parentText" presStyleLbl="node1" presStyleIdx="0" presStyleCnt="3" custScaleY="41509" custLinFactNeighborY="-44220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03D3BC8F-5803-4E74-9843-7036D4D0B6F0}" type="pres">
      <dgm:prSet presAssocID="{D14252C9-2D4D-4825-86FD-BFDEEA165888}" presName="spacer" presStyleCnt="0"/>
      <dgm:spPr/>
    </dgm:pt>
    <dgm:pt modelId="{CA094D01-34EE-4A0C-A3BF-546ACC1FECB7}" type="pres">
      <dgm:prSet presAssocID="{6C37B32C-1B0A-4496-83D9-F2DC6AEDE007}" presName="parentText" presStyleLbl="node1" presStyleIdx="1" presStyleCnt="3" custScaleY="41509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F8C3B063-6F25-4E58-9B98-6D38CA16C589}" type="pres">
      <dgm:prSet presAssocID="{6A70F460-24F2-4F12-98DC-384622C3064C}" presName="spacer" presStyleCnt="0"/>
      <dgm:spPr/>
    </dgm:pt>
    <dgm:pt modelId="{E2B681FF-8398-4630-8E25-54CAE8E9E48A}" type="pres">
      <dgm:prSet presAssocID="{610BCF82-EECC-4C96-85DF-EE3D5854A1A4}" presName="parentText" presStyleLbl="node1" presStyleIdx="2" presStyleCnt="3" custScaleY="41509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7A4C99C3-C4C3-4B22-ACF5-7A60D09D6D61}" type="presOf" srcId="{610BCF82-EECC-4C96-85DF-EE3D5854A1A4}" destId="{E2B681FF-8398-4630-8E25-54CAE8E9E48A}" srcOrd="0" destOrd="0" presId="urn:microsoft.com/office/officeart/2005/8/layout/vList2"/>
    <dgm:cxn modelId="{7A767750-F925-4577-8401-C5D7659CBA4E}" type="presOf" srcId="{6C37B32C-1B0A-4496-83D9-F2DC6AEDE007}" destId="{CA094D01-34EE-4A0C-A3BF-546ACC1FECB7}" srcOrd="0" destOrd="0" presId="urn:microsoft.com/office/officeart/2005/8/layout/vList2"/>
    <dgm:cxn modelId="{2517C842-8CFC-494C-80AB-E99DA03EE0CD}" srcId="{8AB6DAC8-E2F2-467C-98D4-9E849F2C7725}" destId="{610BCF82-EECC-4C96-85DF-EE3D5854A1A4}" srcOrd="2" destOrd="0" parTransId="{66F40F3F-225A-4DAF-86A7-619BBAD743D7}" sibTransId="{B93764F9-6889-4EDA-BF88-CEE5A8D75380}"/>
    <dgm:cxn modelId="{A6F50357-86AE-49A7-B7F3-D409DEA03635}" srcId="{8AB6DAC8-E2F2-467C-98D4-9E849F2C7725}" destId="{AF465FAB-6A67-43C7-B591-4E31C58F027C}" srcOrd="0" destOrd="0" parTransId="{919497E9-CC00-4325-A6B2-430FD4356B55}" sibTransId="{D14252C9-2D4D-4825-86FD-BFDEEA165888}"/>
    <dgm:cxn modelId="{DF9E1D8A-15AB-42B0-8CF1-F0746C845145}" type="presOf" srcId="{AF465FAB-6A67-43C7-B591-4E31C58F027C}" destId="{62952232-B092-4535-BE29-3DCF9B11212B}" srcOrd="0" destOrd="0" presId="urn:microsoft.com/office/officeart/2005/8/layout/vList2"/>
    <dgm:cxn modelId="{24CC9826-5DE0-43CD-B825-DF41BC3A04F7}" srcId="{8AB6DAC8-E2F2-467C-98D4-9E849F2C7725}" destId="{6C37B32C-1B0A-4496-83D9-F2DC6AEDE007}" srcOrd="1" destOrd="0" parTransId="{63A4DFFA-A209-417F-92EF-8E52BC8C28F8}" sibTransId="{6A70F460-24F2-4F12-98DC-384622C3064C}"/>
    <dgm:cxn modelId="{D7FC4CBD-3FD2-4580-8692-16505FA42720}" type="presOf" srcId="{8AB6DAC8-E2F2-467C-98D4-9E849F2C7725}" destId="{B1676695-9D20-463C-8934-4EEE76A494EE}" srcOrd="0" destOrd="0" presId="urn:microsoft.com/office/officeart/2005/8/layout/vList2"/>
    <dgm:cxn modelId="{F2AAFE8F-19B8-4D9B-BA64-97E6808EECAE}" type="presParOf" srcId="{B1676695-9D20-463C-8934-4EEE76A494EE}" destId="{62952232-B092-4535-BE29-3DCF9B11212B}" srcOrd="0" destOrd="0" presId="urn:microsoft.com/office/officeart/2005/8/layout/vList2"/>
    <dgm:cxn modelId="{DBCB7872-389F-4A7F-B8A4-F0A667BBB286}" type="presParOf" srcId="{B1676695-9D20-463C-8934-4EEE76A494EE}" destId="{03D3BC8F-5803-4E74-9843-7036D4D0B6F0}" srcOrd="1" destOrd="0" presId="urn:microsoft.com/office/officeart/2005/8/layout/vList2"/>
    <dgm:cxn modelId="{4B659D26-0A52-4587-8A6C-879A6B5531DD}" type="presParOf" srcId="{B1676695-9D20-463C-8934-4EEE76A494EE}" destId="{CA094D01-34EE-4A0C-A3BF-546ACC1FECB7}" srcOrd="2" destOrd="0" presId="urn:microsoft.com/office/officeart/2005/8/layout/vList2"/>
    <dgm:cxn modelId="{E1FB81B0-F0DC-48FB-ACE1-026F84130751}" type="presParOf" srcId="{B1676695-9D20-463C-8934-4EEE76A494EE}" destId="{F8C3B063-6F25-4E58-9B98-6D38CA16C589}" srcOrd="3" destOrd="0" presId="urn:microsoft.com/office/officeart/2005/8/layout/vList2"/>
    <dgm:cxn modelId="{EB07C3CE-A2DB-4CD0-9AFA-3A658B98CF48}" type="presParOf" srcId="{B1676695-9D20-463C-8934-4EEE76A494EE}" destId="{E2B681FF-8398-4630-8E25-54CAE8E9E48A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AB6DAC8-E2F2-467C-98D4-9E849F2C7725}" type="doc">
      <dgm:prSet loTypeId="urn:microsoft.com/office/officeart/2005/8/layout/vList2" loCatId="list" qsTypeId="urn:microsoft.com/office/officeart/2005/8/quickstyle/3d4" qsCatId="3D" csTypeId="urn:microsoft.com/office/officeart/2005/8/colors/accent0_3" csCatId="mainScheme" phldr="1"/>
      <dgm:spPr/>
      <dgm:t>
        <a:bodyPr/>
        <a:lstStyle/>
        <a:p>
          <a:pPr rtl="1"/>
          <a:endParaRPr lang="he-IL"/>
        </a:p>
      </dgm:t>
    </dgm:pt>
    <dgm:pt modelId="{AF465FAB-6A67-43C7-B591-4E31C58F027C}">
      <dgm:prSet phldrT="[Text]"/>
      <dgm:spPr>
        <a:solidFill>
          <a:schemeClr val="accent1">
            <a:lumMod val="75000"/>
          </a:schemeClr>
        </a:solidFill>
        <a:ln>
          <a:solidFill>
            <a:schemeClr val="accent1"/>
          </a:solidFill>
        </a:ln>
      </dgm:spPr>
      <dgm:t>
        <a:bodyPr/>
        <a:lstStyle/>
        <a:p>
          <a:pPr rtl="1"/>
          <a:r>
            <a:rPr lang="he-IL" dirty="0" smtClean="0">
              <a:latin typeface="Arial" panose="020B0604020202020204" pitchFamily="34" charset="0"/>
              <a:cs typeface="Arial" panose="020B0604020202020204" pitchFamily="34" charset="0"/>
            </a:rPr>
            <a:t>האם נקבל </a:t>
          </a:r>
          <a:r>
            <a:rPr lang="he-IL" b="1" dirty="0" smtClean="0">
              <a:latin typeface="Arial" panose="020B0604020202020204" pitchFamily="34" charset="0"/>
              <a:cs typeface="Arial" panose="020B0604020202020204" pitchFamily="34" charset="0"/>
            </a:rPr>
            <a:t>הודעה</a:t>
          </a:r>
          <a:r>
            <a:rPr lang="he-IL" dirty="0" smtClean="0">
              <a:latin typeface="Arial" panose="020B0604020202020204" pitchFamily="34" charset="0"/>
              <a:cs typeface="Arial" panose="020B0604020202020204" pitchFamily="34" charset="0"/>
            </a:rPr>
            <a:t> מהספק מראש?</a:t>
          </a:r>
          <a:endParaRPr lang="he-IL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19497E9-CC00-4325-A6B2-430FD4356B55}" type="parTrans" cxnId="{A6F50357-86AE-49A7-B7F3-D409DEA03635}">
      <dgm:prSet/>
      <dgm:spPr/>
      <dgm:t>
        <a:bodyPr/>
        <a:lstStyle/>
        <a:p>
          <a:pPr rtl="1"/>
          <a:endParaRPr lang="he-IL"/>
        </a:p>
      </dgm:t>
    </dgm:pt>
    <dgm:pt modelId="{D14252C9-2D4D-4825-86FD-BFDEEA165888}" type="sibTrans" cxnId="{A6F50357-86AE-49A7-B7F3-D409DEA03635}">
      <dgm:prSet/>
      <dgm:spPr/>
      <dgm:t>
        <a:bodyPr/>
        <a:lstStyle/>
        <a:p>
          <a:pPr rtl="1"/>
          <a:endParaRPr lang="he-IL"/>
        </a:p>
      </dgm:t>
    </dgm:pt>
    <dgm:pt modelId="{6C37B32C-1B0A-4496-83D9-F2DC6AEDE007}">
      <dgm:prSet phldrT="[Text]"/>
      <dgm:spPr>
        <a:solidFill>
          <a:schemeClr val="accent1">
            <a:lumMod val="75000"/>
          </a:schemeClr>
        </a:solidFill>
        <a:ln>
          <a:solidFill>
            <a:schemeClr val="accent1"/>
          </a:solidFill>
        </a:ln>
      </dgm:spPr>
      <dgm:t>
        <a:bodyPr/>
        <a:lstStyle/>
        <a:p>
          <a:pPr rtl="1"/>
          <a:r>
            <a:rPr lang="he-IL" dirty="0" smtClean="0">
              <a:latin typeface="Arial" panose="020B0604020202020204" pitchFamily="34" charset="0"/>
              <a:cs typeface="Arial" panose="020B0604020202020204" pitchFamily="34" charset="0"/>
            </a:rPr>
            <a:t>יש לתת דגש מיוחד לשינויים </a:t>
          </a:r>
          <a:r>
            <a:rPr lang="he-IL" b="1" dirty="0" smtClean="0">
              <a:latin typeface="Arial" panose="020B0604020202020204" pitchFamily="34" charset="0"/>
              <a:cs typeface="Arial" panose="020B0604020202020204" pitchFamily="34" charset="0"/>
            </a:rPr>
            <a:t>בממשקים</a:t>
          </a:r>
          <a:endParaRPr lang="he-IL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3A4DFFA-A209-417F-92EF-8E52BC8C28F8}" type="parTrans" cxnId="{24CC9826-5DE0-43CD-B825-DF41BC3A04F7}">
      <dgm:prSet/>
      <dgm:spPr/>
      <dgm:t>
        <a:bodyPr/>
        <a:lstStyle/>
        <a:p>
          <a:pPr rtl="1"/>
          <a:endParaRPr lang="he-IL"/>
        </a:p>
      </dgm:t>
    </dgm:pt>
    <dgm:pt modelId="{6A70F460-24F2-4F12-98DC-384622C3064C}" type="sibTrans" cxnId="{24CC9826-5DE0-43CD-B825-DF41BC3A04F7}">
      <dgm:prSet/>
      <dgm:spPr/>
      <dgm:t>
        <a:bodyPr/>
        <a:lstStyle/>
        <a:p>
          <a:pPr rtl="1"/>
          <a:endParaRPr lang="he-IL"/>
        </a:p>
      </dgm:t>
    </dgm:pt>
    <dgm:pt modelId="{B1676695-9D20-463C-8934-4EEE76A494EE}" type="pres">
      <dgm:prSet presAssocID="{8AB6DAC8-E2F2-467C-98D4-9E849F2C772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62952232-B092-4535-BE29-3DCF9B11212B}" type="pres">
      <dgm:prSet presAssocID="{AF465FAB-6A67-43C7-B591-4E31C58F027C}" presName="parentText" presStyleLbl="node1" presStyleIdx="0" presStyleCnt="2" custScaleY="52288" custLinFactNeighborY="-44220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03D3BC8F-5803-4E74-9843-7036D4D0B6F0}" type="pres">
      <dgm:prSet presAssocID="{D14252C9-2D4D-4825-86FD-BFDEEA165888}" presName="spacer" presStyleCnt="0"/>
      <dgm:spPr/>
    </dgm:pt>
    <dgm:pt modelId="{CA094D01-34EE-4A0C-A3BF-546ACC1FECB7}" type="pres">
      <dgm:prSet presAssocID="{6C37B32C-1B0A-4496-83D9-F2DC6AEDE007}" presName="parentText" presStyleLbl="node1" presStyleIdx="1" presStyleCnt="2" custScaleY="52288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5A6A42F6-5F90-415C-9770-2445040BAD95}" type="presOf" srcId="{AF465FAB-6A67-43C7-B591-4E31C58F027C}" destId="{62952232-B092-4535-BE29-3DCF9B11212B}" srcOrd="0" destOrd="0" presId="urn:microsoft.com/office/officeart/2005/8/layout/vList2"/>
    <dgm:cxn modelId="{90A02711-AE91-421E-BC2C-C88DA569F457}" type="presOf" srcId="{6C37B32C-1B0A-4496-83D9-F2DC6AEDE007}" destId="{CA094D01-34EE-4A0C-A3BF-546ACC1FECB7}" srcOrd="0" destOrd="0" presId="urn:microsoft.com/office/officeart/2005/8/layout/vList2"/>
    <dgm:cxn modelId="{24CC9826-5DE0-43CD-B825-DF41BC3A04F7}" srcId="{8AB6DAC8-E2F2-467C-98D4-9E849F2C7725}" destId="{6C37B32C-1B0A-4496-83D9-F2DC6AEDE007}" srcOrd="1" destOrd="0" parTransId="{63A4DFFA-A209-417F-92EF-8E52BC8C28F8}" sibTransId="{6A70F460-24F2-4F12-98DC-384622C3064C}"/>
    <dgm:cxn modelId="{EA1402CE-288A-468A-A4C5-A83801E1228F}" type="presOf" srcId="{8AB6DAC8-E2F2-467C-98D4-9E849F2C7725}" destId="{B1676695-9D20-463C-8934-4EEE76A494EE}" srcOrd="0" destOrd="0" presId="urn:microsoft.com/office/officeart/2005/8/layout/vList2"/>
    <dgm:cxn modelId="{A6F50357-86AE-49A7-B7F3-D409DEA03635}" srcId="{8AB6DAC8-E2F2-467C-98D4-9E849F2C7725}" destId="{AF465FAB-6A67-43C7-B591-4E31C58F027C}" srcOrd="0" destOrd="0" parTransId="{919497E9-CC00-4325-A6B2-430FD4356B55}" sibTransId="{D14252C9-2D4D-4825-86FD-BFDEEA165888}"/>
    <dgm:cxn modelId="{5486D14E-76A0-413E-9A6E-24A76171681A}" type="presParOf" srcId="{B1676695-9D20-463C-8934-4EEE76A494EE}" destId="{62952232-B092-4535-BE29-3DCF9B11212B}" srcOrd="0" destOrd="0" presId="urn:microsoft.com/office/officeart/2005/8/layout/vList2"/>
    <dgm:cxn modelId="{968532D4-8C18-487F-8421-931B025CE26B}" type="presParOf" srcId="{B1676695-9D20-463C-8934-4EEE76A494EE}" destId="{03D3BC8F-5803-4E74-9843-7036D4D0B6F0}" srcOrd="1" destOrd="0" presId="urn:microsoft.com/office/officeart/2005/8/layout/vList2"/>
    <dgm:cxn modelId="{7A5FD00C-DB89-4E4E-8911-FCFAF4F5475C}" type="presParOf" srcId="{B1676695-9D20-463C-8934-4EEE76A494EE}" destId="{CA094D01-34EE-4A0C-A3BF-546ACC1FECB7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3E1DB76-D130-4278-AA3B-3E169AECCB6B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85CE5C81-C03B-4146-A834-0AA22A19B9E1}">
      <dgm:prSet phldrT="[Text]"/>
      <dgm:spPr/>
      <dgm:t>
        <a:bodyPr/>
        <a:lstStyle/>
        <a:p>
          <a:pPr rtl="1"/>
          <a:r>
            <a:rPr lang="he-IL" dirty="0" smtClean="0">
              <a:latin typeface="Arial" panose="020B0604020202020204" pitchFamily="34" charset="0"/>
              <a:cs typeface="Arial" panose="020B0604020202020204" pitchFamily="34" charset="0"/>
            </a:rPr>
            <a:t>נושאים בהסכם ענן</a:t>
          </a:r>
          <a:endParaRPr lang="he-IL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982FB11-2DFE-4F31-94EC-4F99862A2F47}" type="parTrans" cxnId="{D98251C2-4673-48EB-BDD7-37226FE66B56}">
      <dgm:prSet/>
      <dgm:spPr/>
      <dgm:t>
        <a:bodyPr/>
        <a:lstStyle/>
        <a:p>
          <a:pPr rtl="1"/>
          <a:endParaRPr lang="he-IL"/>
        </a:p>
      </dgm:t>
    </dgm:pt>
    <dgm:pt modelId="{A03B6F37-AAED-46E2-BB97-D84CAAD8C9F5}" type="sibTrans" cxnId="{D98251C2-4673-48EB-BDD7-37226FE66B56}">
      <dgm:prSet/>
      <dgm:spPr/>
      <dgm:t>
        <a:bodyPr/>
        <a:lstStyle/>
        <a:p>
          <a:pPr rtl="1"/>
          <a:endParaRPr lang="he-IL"/>
        </a:p>
      </dgm:t>
    </dgm:pt>
    <dgm:pt modelId="{9813993E-B079-4B8E-9E02-13DC886F722C}">
      <dgm:prSet phldrT="[Text]"/>
      <dgm:spPr>
        <a:solidFill>
          <a:schemeClr val="accent1"/>
        </a:solidFill>
      </dgm:spPr>
      <dgm:t>
        <a:bodyPr/>
        <a:lstStyle/>
        <a:p>
          <a:pPr rtl="1"/>
          <a:r>
            <a:rPr lang="en-US" dirty="0" smtClean="0">
              <a:latin typeface="Arial" panose="020B0604020202020204" pitchFamily="34" charset="0"/>
              <a:cs typeface="Arial" panose="020B0604020202020204" pitchFamily="34" charset="0"/>
            </a:rPr>
            <a:t>Exit Strategy</a:t>
          </a:r>
          <a:endParaRPr lang="he-IL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EA3A66F-ECEF-4C96-926E-9823C8E621CD}" type="parTrans" cxnId="{7DE7BFB8-7177-4AF3-8563-A5C5F68D284C}">
      <dgm:prSet/>
      <dgm:spPr/>
      <dgm:t>
        <a:bodyPr/>
        <a:lstStyle/>
        <a:p>
          <a:pPr rtl="1"/>
          <a:endParaRPr lang="he-IL"/>
        </a:p>
      </dgm:t>
    </dgm:pt>
    <dgm:pt modelId="{34CB4315-67F9-4791-878B-EDFAD4DE09A9}" type="sibTrans" cxnId="{7DE7BFB8-7177-4AF3-8563-A5C5F68D284C}">
      <dgm:prSet/>
      <dgm:spPr/>
      <dgm:t>
        <a:bodyPr/>
        <a:lstStyle/>
        <a:p>
          <a:pPr rtl="1"/>
          <a:endParaRPr lang="he-IL"/>
        </a:p>
      </dgm:t>
    </dgm:pt>
    <dgm:pt modelId="{5E6BE014-E262-4948-B5B7-C982B97C1F7A}">
      <dgm:prSet/>
      <dgm:spPr>
        <a:solidFill>
          <a:schemeClr val="accent1">
            <a:lumMod val="50000"/>
          </a:schemeClr>
        </a:solidFill>
      </dgm:spPr>
      <dgm:t>
        <a:bodyPr/>
        <a:lstStyle/>
        <a:p>
          <a:pPr rtl="1"/>
          <a:r>
            <a:rPr lang="he-IL" dirty="0" smtClean="0">
              <a:latin typeface="Arial" panose="020B0604020202020204" pitchFamily="34" charset="0"/>
              <a:cs typeface="Arial" panose="020B0604020202020204" pitchFamily="34" charset="0"/>
            </a:rPr>
            <a:t>שינויים בשירות</a:t>
          </a:r>
          <a:endParaRPr lang="he-IL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6085393-4435-45D0-8A1E-E77405A54B45}" type="parTrans" cxnId="{006C5CFC-1C41-4982-8A08-BE9F81CDC0B9}">
      <dgm:prSet/>
      <dgm:spPr/>
      <dgm:t>
        <a:bodyPr/>
        <a:lstStyle/>
        <a:p>
          <a:pPr rtl="1"/>
          <a:endParaRPr lang="he-IL"/>
        </a:p>
      </dgm:t>
    </dgm:pt>
    <dgm:pt modelId="{9F6DABFD-ED65-48D3-BD5A-AD46B807E145}" type="sibTrans" cxnId="{006C5CFC-1C41-4982-8A08-BE9F81CDC0B9}">
      <dgm:prSet/>
      <dgm:spPr/>
      <dgm:t>
        <a:bodyPr/>
        <a:lstStyle/>
        <a:p>
          <a:pPr rtl="1"/>
          <a:endParaRPr lang="he-IL"/>
        </a:p>
      </dgm:t>
    </dgm:pt>
    <dgm:pt modelId="{816B22D3-333A-4F35-85D0-1B599D7EDE4E}">
      <dgm:prSet/>
      <dgm:spPr/>
      <dgm:t>
        <a:bodyPr/>
        <a:lstStyle/>
        <a:p>
          <a:pPr rtl="1"/>
          <a:r>
            <a:rPr lang="he-IL" dirty="0" smtClean="0">
              <a:latin typeface="Arial" panose="020B0604020202020204" pitchFamily="34" charset="0"/>
              <a:cs typeface="Arial" panose="020B0604020202020204" pitchFamily="34" charset="0"/>
            </a:rPr>
            <a:t>אבטחת המידע</a:t>
          </a:r>
          <a:endParaRPr lang="he-IL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E1999F0-8924-4A7B-BCC9-3D2B5FCD7AC7}" type="parTrans" cxnId="{5FD41BF1-1C71-4BD1-935D-95A5D6B58E13}">
      <dgm:prSet/>
      <dgm:spPr/>
      <dgm:t>
        <a:bodyPr/>
        <a:lstStyle/>
        <a:p>
          <a:pPr rtl="1"/>
          <a:endParaRPr lang="he-IL"/>
        </a:p>
      </dgm:t>
    </dgm:pt>
    <dgm:pt modelId="{A7F2677A-FDAF-438F-B471-2B390A093462}" type="sibTrans" cxnId="{5FD41BF1-1C71-4BD1-935D-95A5D6B58E13}">
      <dgm:prSet/>
      <dgm:spPr/>
      <dgm:t>
        <a:bodyPr/>
        <a:lstStyle/>
        <a:p>
          <a:pPr rtl="1"/>
          <a:endParaRPr lang="he-IL"/>
        </a:p>
      </dgm:t>
    </dgm:pt>
    <dgm:pt modelId="{DC33709E-154A-4D12-9253-1CFDE3FA7C97}">
      <dgm:prSet/>
      <dgm:spPr/>
      <dgm:t>
        <a:bodyPr/>
        <a:lstStyle/>
        <a:p>
          <a:pPr rtl="1"/>
          <a:r>
            <a:rPr lang="he-IL" smtClean="0">
              <a:latin typeface="Arial" panose="020B0604020202020204" pitchFamily="34" charset="0"/>
              <a:cs typeface="Arial" panose="020B0604020202020204" pitchFamily="34" charset="0"/>
            </a:rPr>
            <a:t>הגנת הפרטיות</a:t>
          </a:r>
          <a:endParaRPr lang="he-IL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DDFD9A4-BD07-41FC-8BCB-6F6F6DADD4AF}" type="parTrans" cxnId="{D0C2B83A-324C-409B-9CBC-BB60EBB9213B}">
      <dgm:prSet/>
      <dgm:spPr/>
      <dgm:t>
        <a:bodyPr/>
        <a:lstStyle/>
        <a:p>
          <a:pPr rtl="1"/>
          <a:endParaRPr lang="he-IL"/>
        </a:p>
      </dgm:t>
    </dgm:pt>
    <dgm:pt modelId="{8AB79147-A2C5-4B2D-9768-923A1C49F7E4}" type="sibTrans" cxnId="{D0C2B83A-324C-409B-9CBC-BB60EBB9213B}">
      <dgm:prSet/>
      <dgm:spPr/>
      <dgm:t>
        <a:bodyPr/>
        <a:lstStyle/>
        <a:p>
          <a:pPr rtl="1"/>
          <a:endParaRPr lang="he-IL"/>
        </a:p>
      </dgm:t>
    </dgm:pt>
    <dgm:pt modelId="{4EE393C8-13AF-4C7A-BD3B-6D45851420E9}">
      <dgm:prSet/>
      <dgm:spPr/>
      <dgm:t>
        <a:bodyPr/>
        <a:lstStyle/>
        <a:p>
          <a:pPr rtl="1"/>
          <a:r>
            <a:rPr lang="he-IL" smtClean="0">
              <a:latin typeface="Arial" panose="020B0604020202020204" pitchFamily="34" charset="0"/>
              <a:cs typeface="Arial" panose="020B0604020202020204" pitchFamily="34" charset="0"/>
            </a:rPr>
            <a:t>הגבלת אחריות</a:t>
          </a:r>
          <a:endParaRPr lang="he-IL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9FEC04C-6C64-4190-969B-59726AF52BEB}" type="parTrans" cxnId="{73CF6EE6-28A0-4AB9-80CA-C18951F9C57E}">
      <dgm:prSet/>
      <dgm:spPr/>
      <dgm:t>
        <a:bodyPr/>
        <a:lstStyle/>
        <a:p>
          <a:pPr rtl="1"/>
          <a:endParaRPr lang="he-IL"/>
        </a:p>
      </dgm:t>
    </dgm:pt>
    <dgm:pt modelId="{441E4932-4439-4ADA-8087-4371D05B1D70}" type="sibTrans" cxnId="{73CF6EE6-28A0-4AB9-80CA-C18951F9C57E}">
      <dgm:prSet/>
      <dgm:spPr/>
      <dgm:t>
        <a:bodyPr/>
        <a:lstStyle/>
        <a:p>
          <a:pPr rtl="1"/>
          <a:endParaRPr lang="he-IL"/>
        </a:p>
      </dgm:t>
    </dgm:pt>
    <dgm:pt modelId="{9D3F1958-21CE-404C-BBFE-3759075693CA}" type="pres">
      <dgm:prSet presAssocID="{B3E1DB76-D130-4278-AA3B-3E169AECCB6B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FDA030C7-48A0-45EC-9D35-D0AD17F2EB20}" type="pres">
      <dgm:prSet presAssocID="{85CE5C81-C03B-4146-A834-0AA22A19B9E1}" presName="compNode" presStyleCnt="0"/>
      <dgm:spPr/>
    </dgm:pt>
    <dgm:pt modelId="{6EA9B7CC-B4DA-4FE9-BA19-D1F062BC64E2}" type="pres">
      <dgm:prSet presAssocID="{85CE5C81-C03B-4146-A834-0AA22A19B9E1}" presName="aNode" presStyleLbl="bgShp" presStyleIdx="0" presStyleCnt="1" custLinFactNeighborX="427"/>
      <dgm:spPr/>
      <dgm:t>
        <a:bodyPr/>
        <a:lstStyle/>
        <a:p>
          <a:pPr rtl="1"/>
          <a:endParaRPr lang="he-IL"/>
        </a:p>
      </dgm:t>
    </dgm:pt>
    <dgm:pt modelId="{F62391AE-D243-4239-9BFB-C6097687322C}" type="pres">
      <dgm:prSet presAssocID="{85CE5C81-C03B-4146-A834-0AA22A19B9E1}" presName="textNode" presStyleLbl="bgShp" presStyleIdx="0" presStyleCnt="1"/>
      <dgm:spPr/>
      <dgm:t>
        <a:bodyPr/>
        <a:lstStyle/>
        <a:p>
          <a:pPr rtl="1"/>
          <a:endParaRPr lang="he-IL"/>
        </a:p>
      </dgm:t>
    </dgm:pt>
    <dgm:pt modelId="{BEA91C50-3E11-48A3-A49D-B65EDD7D1E7F}" type="pres">
      <dgm:prSet presAssocID="{85CE5C81-C03B-4146-A834-0AA22A19B9E1}" presName="compChildNode" presStyleCnt="0"/>
      <dgm:spPr/>
    </dgm:pt>
    <dgm:pt modelId="{F0104127-F367-43FB-9FCB-7E79BD07DCE4}" type="pres">
      <dgm:prSet presAssocID="{85CE5C81-C03B-4146-A834-0AA22A19B9E1}" presName="theInnerList" presStyleCnt="0"/>
      <dgm:spPr/>
    </dgm:pt>
    <dgm:pt modelId="{4780159B-0289-4574-84E0-52A310A134AB}" type="pres">
      <dgm:prSet presAssocID="{9813993E-B079-4B8E-9E02-13DC886F722C}" presName="child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0EE3F6CF-682E-4819-9AF6-254A4A39C2C4}" type="pres">
      <dgm:prSet presAssocID="{9813993E-B079-4B8E-9E02-13DC886F722C}" presName="aSpace2" presStyleCnt="0"/>
      <dgm:spPr/>
    </dgm:pt>
    <dgm:pt modelId="{877BD1B9-3C5D-4CE2-B44E-44B914F3DA3A}" type="pres">
      <dgm:prSet presAssocID="{5E6BE014-E262-4948-B5B7-C982B97C1F7A}" presName="child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85D896CF-D9F7-4859-B26B-070F93556095}" type="pres">
      <dgm:prSet presAssocID="{5E6BE014-E262-4948-B5B7-C982B97C1F7A}" presName="aSpace2" presStyleCnt="0"/>
      <dgm:spPr/>
    </dgm:pt>
    <dgm:pt modelId="{882AF3FC-E8FF-4F1A-8443-3ACBCBC30B7B}" type="pres">
      <dgm:prSet presAssocID="{816B22D3-333A-4F35-85D0-1B599D7EDE4E}" presName="child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13942298-A723-4A57-B3D7-03DD5E0D2020}" type="pres">
      <dgm:prSet presAssocID="{816B22D3-333A-4F35-85D0-1B599D7EDE4E}" presName="aSpace2" presStyleCnt="0"/>
      <dgm:spPr/>
    </dgm:pt>
    <dgm:pt modelId="{99B43B61-C9C6-4E5C-9EC0-790DF6A3A0BC}" type="pres">
      <dgm:prSet presAssocID="{DC33709E-154A-4D12-9253-1CFDE3FA7C97}" presName="child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0CC6DF19-7DE4-4FE7-A283-DEE0F76BC796}" type="pres">
      <dgm:prSet presAssocID="{DC33709E-154A-4D12-9253-1CFDE3FA7C97}" presName="aSpace2" presStyleCnt="0"/>
      <dgm:spPr/>
    </dgm:pt>
    <dgm:pt modelId="{4096B290-DE2D-4E84-8368-670AB113135A}" type="pres">
      <dgm:prSet presAssocID="{4EE393C8-13AF-4C7A-BD3B-6D45851420E9}" presName="child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BC8B412F-4D68-455F-B032-A51DFE836F92}" type="presOf" srcId="{5E6BE014-E262-4948-B5B7-C982B97C1F7A}" destId="{877BD1B9-3C5D-4CE2-B44E-44B914F3DA3A}" srcOrd="0" destOrd="0" presId="urn:microsoft.com/office/officeart/2005/8/layout/lProcess2"/>
    <dgm:cxn modelId="{73CF6EE6-28A0-4AB9-80CA-C18951F9C57E}" srcId="{85CE5C81-C03B-4146-A834-0AA22A19B9E1}" destId="{4EE393C8-13AF-4C7A-BD3B-6D45851420E9}" srcOrd="4" destOrd="0" parTransId="{E9FEC04C-6C64-4190-969B-59726AF52BEB}" sibTransId="{441E4932-4439-4ADA-8087-4371D05B1D70}"/>
    <dgm:cxn modelId="{C968F83B-3705-425D-88FF-07A3AAF2A191}" type="presOf" srcId="{85CE5C81-C03B-4146-A834-0AA22A19B9E1}" destId="{F62391AE-D243-4239-9BFB-C6097687322C}" srcOrd="1" destOrd="0" presId="urn:microsoft.com/office/officeart/2005/8/layout/lProcess2"/>
    <dgm:cxn modelId="{D0C2B83A-324C-409B-9CBC-BB60EBB9213B}" srcId="{85CE5C81-C03B-4146-A834-0AA22A19B9E1}" destId="{DC33709E-154A-4D12-9253-1CFDE3FA7C97}" srcOrd="3" destOrd="0" parTransId="{7DDFD9A4-BD07-41FC-8BCB-6F6F6DADD4AF}" sibTransId="{8AB79147-A2C5-4B2D-9768-923A1C49F7E4}"/>
    <dgm:cxn modelId="{2FF79D0C-8831-49E9-8E4E-4DA2B9340504}" type="presOf" srcId="{9813993E-B079-4B8E-9E02-13DC886F722C}" destId="{4780159B-0289-4574-84E0-52A310A134AB}" srcOrd="0" destOrd="0" presId="urn:microsoft.com/office/officeart/2005/8/layout/lProcess2"/>
    <dgm:cxn modelId="{5FD41BF1-1C71-4BD1-935D-95A5D6B58E13}" srcId="{85CE5C81-C03B-4146-A834-0AA22A19B9E1}" destId="{816B22D3-333A-4F35-85D0-1B599D7EDE4E}" srcOrd="2" destOrd="0" parTransId="{5E1999F0-8924-4A7B-BCC9-3D2B5FCD7AC7}" sibTransId="{A7F2677A-FDAF-438F-B471-2B390A093462}"/>
    <dgm:cxn modelId="{1236C8AF-81B8-45EB-8766-756B005D4EEF}" type="presOf" srcId="{816B22D3-333A-4F35-85D0-1B599D7EDE4E}" destId="{882AF3FC-E8FF-4F1A-8443-3ACBCBC30B7B}" srcOrd="0" destOrd="0" presId="urn:microsoft.com/office/officeart/2005/8/layout/lProcess2"/>
    <dgm:cxn modelId="{D98251C2-4673-48EB-BDD7-37226FE66B56}" srcId="{B3E1DB76-D130-4278-AA3B-3E169AECCB6B}" destId="{85CE5C81-C03B-4146-A834-0AA22A19B9E1}" srcOrd="0" destOrd="0" parTransId="{B982FB11-2DFE-4F31-94EC-4F99862A2F47}" sibTransId="{A03B6F37-AAED-46E2-BB97-D84CAAD8C9F5}"/>
    <dgm:cxn modelId="{E725BD79-4EE6-47AA-8D67-2F0A3E6B3B36}" type="presOf" srcId="{DC33709E-154A-4D12-9253-1CFDE3FA7C97}" destId="{99B43B61-C9C6-4E5C-9EC0-790DF6A3A0BC}" srcOrd="0" destOrd="0" presId="urn:microsoft.com/office/officeart/2005/8/layout/lProcess2"/>
    <dgm:cxn modelId="{345FA04D-DB91-4F91-86E9-B685119E4479}" type="presOf" srcId="{4EE393C8-13AF-4C7A-BD3B-6D45851420E9}" destId="{4096B290-DE2D-4E84-8368-670AB113135A}" srcOrd="0" destOrd="0" presId="urn:microsoft.com/office/officeart/2005/8/layout/lProcess2"/>
    <dgm:cxn modelId="{7DE7BFB8-7177-4AF3-8563-A5C5F68D284C}" srcId="{85CE5C81-C03B-4146-A834-0AA22A19B9E1}" destId="{9813993E-B079-4B8E-9E02-13DC886F722C}" srcOrd="0" destOrd="0" parTransId="{BEA3A66F-ECEF-4C96-926E-9823C8E621CD}" sibTransId="{34CB4315-67F9-4791-878B-EDFAD4DE09A9}"/>
    <dgm:cxn modelId="{006C5CFC-1C41-4982-8A08-BE9F81CDC0B9}" srcId="{85CE5C81-C03B-4146-A834-0AA22A19B9E1}" destId="{5E6BE014-E262-4948-B5B7-C982B97C1F7A}" srcOrd="1" destOrd="0" parTransId="{D6085393-4435-45D0-8A1E-E77405A54B45}" sibTransId="{9F6DABFD-ED65-48D3-BD5A-AD46B807E145}"/>
    <dgm:cxn modelId="{97027785-7AA9-40B4-9A38-A3BD65F08037}" type="presOf" srcId="{B3E1DB76-D130-4278-AA3B-3E169AECCB6B}" destId="{9D3F1958-21CE-404C-BBFE-3759075693CA}" srcOrd="0" destOrd="0" presId="urn:microsoft.com/office/officeart/2005/8/layout/lProcess2"/>
    <dgm:cxn modelId="{440A4926-F8AD-4981-B20B-EB6DF6289F62}" type="presOf" srcId="{85CE5C81-C03B-4146-A834-0AA22A19B9E1}" destId="{6EA9B7CC-B4DA-4FE9-BA19-D1F062BC64E2}" srcOrd="0" destOrd="0" presId="urn:microsoft.com/office/officeart/2005/8/layout/lProcess2"/>
    <dgm:cxn modelId="{149E2EDE-7560-4FDE-AFE7-4CDCDDCA725F}" type="presParOf" srcId="{9D3F1958-21CE-404C-BBFE-3759075693CA}" destId="{FDA030C7-48A0-45EC-9D35-D0AD17F2EB20}" srcOrd="0" destOrd="0" presId="urn:microsoft.com/office/officeart/2005/8/layout/lProcess2"/>
    <dgm:cxn modelId="{9EDA7849-901F-4159-BD0A-35E24BED799B}" type="presParOf" srcId="{FDA030C7-48A0-45EC-9D35-D0AD17F2EB20}" destId="{6EA9B7CC-B4DA-4FE9-BA19-D1F062BC64E2}" srcOrd="0" destOrd="0" presId="urn:microsoft.com/office/officeart/2005/8/layout/lProcess2"/>
    <dgm:cxn modelId="{10AB0609-FB0B-4E96-9753-735766B55F58}" type="presParOf" srcId="{FDA030C7-48A0-45EC-9D35-D0AD17F2EB20}" destId="{F62391AE-D243-4239-9BFB-C6097687322C}" srcOrd="1" destOrd="0" presId="urn:microsoft.com/office/officeart/2005/8/layout/lProcess2"/>
    <dgm:cxn modelId="{723DAAC1-B819-4732-AC1D-BB9590E3776B}" type="presParOf" srcId="{FDA030C7-48A0-45EC-9D35-D0AD17F2EB20}" destId="{BEA91C50-3E11-48A3-A49D-B65EDD7D1E7F}" srcOrd="2" destOrd="0" presId="urn:microsoft.com/office/officeart/2005/8/layout/lProcess2"/>
    <dgm:cxn modelId="{EB81AE50-9E30-4DFF-94EE-F2CC677168D9}" type="presParOf" srcId="{BEA91C50-3E11-48A3-A49D-B65EDD7D1E7F}" destId="{F0104127-F367-43FB-9FCB-7E79BD07DCE4}" srcOrd="0" destOrd="0" presId="urn:microsoft.com/office/officeart/2005/8/layout/lProcess2"/>
    <dgm:cxn modelId="{80FB4853-0281-4FE8-99C6-0D6C95024104}" type="presParOf" srcId="{F0104127-F367-43FB-9FCB-7E79BD07DCE4}" destId="{4780159B-0289-4574-84E0-52A310A134AB}" srcOrd="0" destOrd="0" presId="urn:microsoft.com/office/officeart/2005/8/layout/lProcess2"/>
    <dgm:cxn modelId="{C8503F32-DD2A-462D-983B-810B51909B9C}" type="presParOf" srcId="{F0104127-F367-43FB-9FCB-7E79BD07DCE4}" destId="{0EE3F6CF-682E-4819-9AF6-254A4A39C2C4}" srcOrd="1" destOrd="0" presId="urn:microsoft.com/office/officeart/2005/8/layout/lProcess2"/>
    <dgm:cxn modelId="{3D0A34BA-CA10-45A1-A295-D59A1C9DAA34}" type="presParOf" srcId="{F0104127-F367-43FB-9FCB-7E79BD07DCE4}" destId="{877BD1B9-3C5D-4CE2-B44E-44B914F3DA3A}" srcOrd="2" destOrd="0" presId="urn:microsoft.com/office/officeart/2005/8/layout/lProcess2"/>
    <dgm:cxn modelId="{6300DF12-C1F0-47AD-9E1E-5CD313A55B39}" type="presParOf" srcId="{F0104127-F367-43FB-9FCB-7E79BD07DCE4}" destId="{85D896CF-D9F7-4859-B26B-070F93556095}" srcOrd="3" destOrd="0" presId="urn:microsoft.com/office/officeart/2005/8/layout/lProcess2"/>
    <dgm:cxn modelId="{6B480440-4D3C-4732-80E5-EF736B90ABBC}" type="presParOf" srcId="{F0104127-F367-43FB-9FCB-7E79BD07DCE4}" destId="{882AF3FC-E8FF-4F1A-8443-3ACBCBC30B7B}" srcOrd="4" destOrd="0" presId="urn:microsoft.com/office/officeart/2005/8/layout/lProcess2"/>
    <dgm:cxn modelId="{96C1C5EA-D4DA-4043-8737-7FE0E7683B9D}" type="presParOf" srcId="{F0104127-F367-43FB-9FCB-7E79BD07DCE4}" destId="{13942298-A723-4A57-B3D7-03DD5E0D2020}" srcOrd="5" destOrd="0" presId="urn:microsoft.com/office/officeart/2005/8/layout/lProcess2"/>
    <dgm:cxn modelId="{E3C0F007-3EB4-416F-9870-37EE2337D880}" type="presParOf" srcId="{F0104127-F367-43FB-9FCB-7E79BD07DCE4}" destId="{99B43B61-C9C6-4E5C-9EC0-790DF6A3A0BC}" srcOrd="6" destOrd="0" presId="urn:microsoft.com/office/officeart/2005/8/layout/lProcess2"/>
    <dgm:cxn modelId="{ED97D629-1347-4F1E-9893-FD8614B8EEBF}" type="presParOf" srcId="{F0104127-F367-43FB-9FCB-7E79BD07DCE4}" destId="{0CC6DF19-7DE4-4FE7-A283-DEE0F76BC796}" srcOrd="7" destOrd="0" presId="urn:microsoft.com/office/officeart/2005/8/layout/lProcess2"/>
    <dgm:cxn modelId="{C1D348D6-D957-4C83-B764-5C16B86AF58D}" type="presParOf" srcId="{F0104127-F367-43FB-9FCB-7E79BD07DCE4}" destId="{4096B290-DE2D-4E84-8368-670AB113135A}" srcOrd="8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AB6DAC8-E2F2-467C-98D4-9E849F2C7725}" type="doc">
      <dgm:prSet loTypeId="urn:microsoft.com/office/officeart/2005/8/layout/vList2" loCatId="list" qsTypeId="urn:microsoft.com/office/officeart/2005/8/quickstyle/3d4" qsCatId="3D" csTypeId="urn:microsoft.com/office/officeart/2005/8/colors/accent0_3" csCatId="mainScheme" phldr="1"/>
      <dgm:spPr/>
      <dgm:t>
        <a:bodyPr/>
        <a:lstStyle/>
        <a:p>
          <a:pPr rtl="1"/>
          <a:endParaRPr lang="he-IL"/>
        </a:p>
      </dgm:t>
    </dgm:pt>
    <dgm:pt modelId="{AF465FAB-6A67-43C7-B591-4E31C58F027C}">
      <dgm:prSet phldrT="[Text]" custT="1"/>
      <dgm:spPr>
        <a:solidFill>
          <a:schemeClr val="accent1">
            <a:lumMod val="75000"/>
          </a:schemeClr>
        </a:solidFill>
      </dgm:spPr>
      <dgm:t>
        <a:bodyPr/>
        <a:lstStyle/>
        <a:p>
          <a:pPr rtl="1"/>
          <a:r>
            <a:rPr lang="he-IL" sz="4000" dirty="0" smtClean="0">
              <a:latin typeface="Arial" panose="020B0604020202020204" pitchFamily="34" charset="0"/>
              <a:cs typeface="Arial" panose="020B0604020202020204" pitchFamily="34" charset="0"/>
            </a:rPr>
            <a:t>סודיות</a:t>
          </a:r>
          <a:endParaRPr lang="he-IL" sz="4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19497E9-CC00-4325-A6B2-430FD4356B55}" type="parTrans" cxnId="{A6F50357-86AE-49A7-B7F3-D409DEA03635}">
      <dgm:prSet/>
      <dgm:spPr/>
      <dgm:t>
        <a:bodyPr/>
        <a:lstStyle/>
        <a:p>
          <a:pPr rtl="1"/>
          <a:endParaRPr lang="he-IL"/>
        </a:p>
      </dgm:t>
    </dgm:pt>
    <dgm:pt modelId="{D14252C9-2D4D-4825-86FD-BFDEEA165888}" type="sibTrans" cxnId="{A6F50357-86AE-49A7-B7F3-D409DEA03635}">
      <dgm:prSet/>
      <dgm:spPr/>
      <dgm:t>
        <a:bodyPr/>
        <a:lstStyle/>
        <a:p>
          <a:pPr rtl="1"/>
          <a:endParaRPr lang="he-IL"/>
        </a:p>
      </dgm:t>
    </dgm:pt>
    <dgm:pt modelId="{6C37B32C-1B0A-4496-83D9-F2DC6AEDE007}">
      <dgm:prSet phldrT="[Text]"/>
      <dgm:spPr/>
      <dgm:t>
        <a:bodyPr/>
        <a:lstStyle/>
        <a:p>
          <a:pPr rtl="1"/>
          <a:r>
            <a:rPr lang="he-IL" dirty="0" smtClean="0">
              <a:latin typeface="Arial" panose="020B0604020202020204" pitchFamily="34" charset="0"/>
              <a:cs typeface="Arial" panose="020B0604020202020204" pitchFamily="34" charset="0"/>
            </a:rPr>
            <a:t>איזה שימושים במידע מתיר הספק </a:t>
          </a:r>
          <a:r>
            <a:rPr lang="he-IL" b="1" dirty="0" smtClean="0">
              <a:latin typeface="Arial" panose="020B0604020202020204" pitchFamily="34" charset="0"/>
              <a:cs typeface="Arial" panose="020B0604020202020204" pitchFamily="34" charset="0"/>
            </a:rPr>
            <a:t>לעצמו</a:t>
          </a:r>
          <a:r>
            <a:rPr lang="he-IL" dirty="0" smtClean="0">
              <a:latin typeface="Arial" panose="020B0604020202020204" pitchFamily="34" charset="0"/>
              <a:cs typeface="Arial" panose="020B0604020202020204" pitchFamily="34" charset="0"/>
            </a:rPr>
            <a:t>?</a:t>
          </a:r>
        </a:p>
      </dgm:t>
    </dgm:pt>
    <dgm:pt modelId="{63A4DFFA-A209-417F-92EF-8E52BC8C28F8}" type="parTrans" cxnId="{24CC9826-5DE0-43CD-B825-DF41BC3A04F7}">
      <dgm:prSet/>
      <dgm:spPr/>
      <dgm:t>
        <a:bodyPr/>
        <a:lstStyle/>
        <a:p>
          <a:pPr rtl="1"/>
          <a:endParaRPr lang="he-IL"/>
        </a:p>
      </dgm:t>
    </dgm:pt>
    <dgm:pt modelId="{6A70F460-24F2-4F12-98DC-384622C3064C}" type="sibTrans" cxnId="{24CC9826-5DE0-43CD-B825-DF41BC3A04F7}">
      <dgm:prSet/>
      <dgm:spPr/>
      <dgm:t>
        <a:bodyPr/>
        <a:lstStyle/>
        <a:p>
          <a:pPr rtl="1"/>
          <a:endParaRPr lang="he-IL"/>
        </a:p>
      </dgm:t>
    </dgm:pt>
    <dgm:pt modelId="{E7FFEF81-4601-47DC-AA13-96334EC2E8F7}">
      <dgm:prSet phldrT="[Text]"/>
      <dgm:spPr/>
      <dgm:t>
        <a:bodyPr/>
        <a:lstStyle/>
        <a:p>
          <a:pPr rtl="1"/>
          <a:r>
            <a:rPr lang="he-IL" dirty="0" smtClean="0">
              <a:latin typeface="Arial" panose="020B0604020202020204" pitchFamily="34" charset="0"/>
              <a:cs typeface="Arial" panose="020B0604020202020204" pitchFamily="34" charset="0"/>
            </a:rPr>
            <a:t>איזו גישה תהיה </a:t>
          </a:r>
          <a:r>
            <a:rPr lang="he-IL" b="1" dirty="0" smtClean="0">
              <a:latin typeface="Arial" panose="020B0604020202020204" pitchFamily="34" charset="0"/>
              <a:cs typeface="Arial" panose="020B0604020202020204" pitchFamily="34" charset="0"/>
            </a:rPr>
            <a:t>לעובדי הספק</a:t>
          </a:r>
          <a:r>
            <a:rPr lang="he-IL" dirty="0" smtClean="0">
              <a:latin typeface="Arial" panose="020B0604020202020204" pitchFamily="34" charset="0"/>
              <a:cs typeface="Arial" panose="020B0604020202020204" pitchFamily="34" charset="0"/>
            </a:rPr>
            <a:t>?</a:t>
          </a:r>
        </a:p>
      </dgm:t>
    </dgm:pt>
    <dgm:pt modelId="{57571FDB-93AF-4623-9421-FE3BD3445FF5}" type="parTrans" cxnId="{3950EE43-201C-4F3C-83D5-378876977A43}">
      <dgm:prSet/>
      <dgm:spPr/>
      <dgm:t>
        <a:bodyPr/>
        <a:lstStyle/>
        <a:p>
          <a:pPr rtl="1"/>
          <a:endParaRPr lang="he-IL"/>
        </a:p>
      </dgm:t>
    </dgm:pt>
    <dgm:pt modelId="{795F7E3C-5B55-45D3-933F-5E76608F5BE5}" type="sibTrans" cxnId="{3950EE43-201C-4F3C-83D5-378876977A43}">
      <dgm:prSet/>
      <dgm:spPr/>
      <dgm:t>
        <a:bodyPr/>
        <a:lstStyle/>
        <a:p>
          <a:pPr rtl="1"/>
          <a:endParaRPr lang="he-IL"/>
        </a:p>
      </dgm:t>
    </dgm:pt>
    <dgm:pt modelId="{848B0531-A7A8-4F34-A320-A62C85DD89D3}">
      <dgm:prSet phldrT="[Text]"/>
      <dgm:spPr/>
      <dgm:t>
        <a:bodyPr/>
        <a:lstStyle/>
        <a:p>
          <a:pPr rtl="1"/>
          <a:r>
            <a:rPr lang="he-IL" dirty="0" smtClean="0">
              <a:latin typeface="Arial" panose="020B0604020202020204" pitchFamily="34" charset="0"/>
              <a:cs typeface="Arial" panose="020B0604020202020204" pitchFamily="34" charset="0"/>
            </a:rPr>
            <a:t>האם </a:t>
          </a:r>
          <a:r>
            <a:rPr lang="he-IL" dirty="0" err="1" smtClean="0">
              <a:latin typeface="Arial" panose="020B0604020202020204" pitchFamily="34" charset="0"/>
              <a:cs typeface="Arial" panose="020B0604020202020204" pitchFamily="34" charset="0"/>
            </a:rPr>
            <a:t>מחוייב</a:t>
          </a:r>
          <a:r>
            <a:rPr lang="he-IL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he-IL" b="1" dirty="0" smtClean="0">
              <a:latin typeface="Arial" panose="020B0604020202020204" pitchFamily="34" charset="0"/>
              <a:cs typeface="Arial" panose="020B0604020202020204" pitchFamily="34" charset="0"/>
            </a:rPr>
            <a:t>לסטנדרט</a:t>
          </a:r>
          <a:r>
            <a:rPr lang="he-IL" dirty="0" smtClean="0">
              <a:latin typeface="Arial" panose="020B0604020202020204" pitchFamily="34" charset="0"/>
              <a:cs typeface="Arial" panose="020B0604020202020204" pitchFamily="34" charset="0"/>
            </a:rPr>
            <a:t> כלשהו?</a:t>
          </a:r>
        </a:p>
      </dgm:t>
    </dgm:pt>
    <dgm:pt modelId="{E97B65F7-5E6B-4AA0-B843-CAC773D038BF}" type="parTrans" cxnId="{38FC7652-7950-4933-8A65-F8E64DEC48A6}">
      <dgm:prSet/>
      <dgm:spPr/>
      <dgm:t>
        <a:bodyPr/>
        <a:lstStyle/>
        <a:p>
          <a:pPr rtl="1"/>
          <a:endParaRPr lang="he-IL"/>
        </a:p>
      </dgm:t>
    </dgm:pt>
    <dgm:pt modelId="{86D3DD7C-59E4-4FE1-A2A4-CAFB7D092852}" type="sibTrans" cxnId="{38FC7652-7950-4933-8A65-F8E64DEC48A6}">
      <dgm:prSet/>
      <dgm:spPr/>
      <dgm:t>
        <a:bodyPr/>
        <a:lstStyle/>
        <a:p>
          <a:pPr rtl="1"/>
          <a:endParaRPr lang="he-IL"/>
        </a:p>
      </dgm:t>
    </dgm:pt>
    <dgm:pt modelId="{F7D35C0B-6583-42B7-AF4C-B07D0D5B35FD}">
      <dgm:prSet phldrT="[Text]"/>
      <dgm:spPr/>
      <dgm:t>
        <a:bodyPr/>
        <a:lstStyle/>
        <a:p>
          <a:pPr rtl="1"/>
          <a:r>
            <a:rPr lang="he-IL" dirty="0" smtClean="0">
              <a:latin typeface="Arial" panose="020B0604020202020204" pitchFamily="34" charset="0"/>
              <a:cs typeface="Arial" panose="020B0604020202020204" pitchFamily="34" charset="0"/>
            </a:rPr>
            <a:t>האם יש </a:t>
          </a:r>
          <a:r>
            <a:rPr lang="he-IL" b="1" dirty="0" smtClean="0">
              <a:latin typeface="Arial" panose="020B0604020202020204" pitchFamily="34" charset="0"/>
              <a:cs typeface="Arial" panose="020B0604020202020204" pitchFamily="34" charset="0"/>
            </a:rPr>
            <a:t>ביקורת חיצונית</a:t>
          </a:r>
          <a:r>
            <a:rPr lang="he-IL" dirty="0" smtClean="0">
              <a:latin typeface="Arial" panose="020B0604020202020204" pitchFamily="34" charset="0"/>
              <a:cs typeface="Arial" panose="020B0604020202020204" pitchFamily="34" charset="0"/>
            </a:rPr>
            <a:t>?</a:t>
          </a:r>
        </a:p>
      </dgm:t>
    </dgm:pt>
    <dgm:pt modelId="{312D87A3-99DC-49F5-AE35-C2B3B2A8BE57}" type="parTrans" cxnId="{8323DD81-8089-45A3-A91F-EC91C6022502}">
      <dgm:prSet/>
      <dgm:spPr/>
      <dgm:t>
        <a:bodyPr/>
        <a:lstStyle/>
        <a:p>
          <a:pPr rtl="1"/>
          <a:endParaRPr lang="he-IL"/>
        </a:p>
      </dgm:t>
    </dgm:pt>
    <dgm:pt modelId="{24E16001-ED23-4633-8420-445029FCAE52}" type="sibTrans" cxnId="{8323DD81-8089-45A3-A91F-EC91C6022502}">
      <dgm:prSet/>
      <dgm:spPr/>
      <dgm:t>
        <a:bodyPr/>
        <a:lstStyle/>
        <a:p>
          <a:pPr rtl="1"/>
          <a:endParaRPr lang="he-IL"/>
        </a:p>
      </dgm:t>
    </dgm:pt>
    <dgm:pt modelId="{AD4D1A0D-26E7-46FF-ACCE-28EBF1BFC186}">
      <dgm:prSet phldrT="[Text]"/>
      <dgm:spPr/>
      <dgm:t>
        <a:bodyPr/>
        <a:lstStyle/>
        <a:p>
          <a:pPr rtl="1"/>
          <a:r>
            <a:rPr lang="he-IL" dirty="0" smtClean="0">
              <a:latin typeface="Arial" panose="020B0604020202020204" pitchFamily="34" charset="0"/>
              <a:cs typeface="Arial" panose="020B0604020202020204" pitchFamily="34" charset="0"/>
            </a:rPr>
            <a:t>האם יש </a:t>
          </a:r>
          <a:r>
            <a:rPr lang="he-IL" b="1" dirty="0" smtClean="0">
              <a:latin typeface="Arial" panose="020B0604020202020204" pitchFamily="34" charset="0"/>
              <a:cs typeface="Arial" panose="020B0604020202020204" pitchFamily="34" charset="0"/>
            </a:rPr>
            <a:t>דיווח</a:t>
          </a:r>
          <a:r>
            <a:rPr lang="he-IL" dirty="0" smtClean="0">
              <a:latin typeface="Arial" panose="020B0604020202020204" pitchFamily="34" charset="0"/>
              <a:cs typeface="Arial" panose="020B0604020202020204" pitchFamily="34" charset="0"/>
            </a:rPr>
            <a:t> על אירועים?</a:t>
          </a:r>
        </a:p>
      </dgm:t>
    </dgm:pt>
    <dgm:pt modelId="{0AF4CD46-2979-4D11-B5EF-1A8E0937E4DF}" type="parTrans" cxnId="{A72794EC-9800-490B-88F7-474FB838F1E3}">
      <dgm:prSet/>
      <dgm:spPr/>
      <dgm:t>
        <a:bodyPr/>
        <a:lstStyle/>
        <a:p>
          <a:pPr rtl="1"/>
          <a:endParaRPr lang="he-IL"/>
        </a:p>
      </dgm:t>
    </dgm:pt>
    <dgm:pt modelId="{DED99FEF-EECE-417E-B75F-A2FE8F6E7725}" type="sibTrans" cxnId="{A72794EC-9800-490B-88F7-474FB838F1E3}">
      <dgm:prSet/>
      <dgm:spPr/>
      <dgm:t>
        <a:bodyPr/>
        <a:lstStyle/>
        <a:p>
          <a:pPr rtl="1"/>
          <a:endParaRPr lang="he-IL"/>
        </a:p>
      </dgm:t>
    </dgm:pt>
    <dgm:pt modelId="{9798D399-488A-4B96-AEBC-F9CED082D3EF}">
      <dgm:prSet phldrT="[Text]"/>
      <dgm:spPr/>
      <dgm:t>
        <a:bodyPr/>
        <a:lstStyle/>
        <a:p>
          <a:pPr rtl="1"/>
          <a:r>
            <a:rPr lang="he-IL" dirty="0" smtClean="0">
              <a:latin typeface="Arial" panose="020B0604020202020204" pitchFamily="34" charset="0"/>
              <a:cs typeface="Arial" panose="020B0604020202020204" pitchFamily="34" charset="0"/>
            </a:rPr>
            <a:t>הספק</a:t>
          </a:r>
          <a:r>
            <a:rPr lang="he-IL" baseline="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he-IL" b="1" baseline="0" dirty="0" smtClean="0">
              <a:latin typeface="Arial" panose="020B0604020202020204" pitchFamily="34" charset="0"/>
              <a:cs typeface="Arial" panose="020B0604020202020204" pitchFamily="34" charset="0"/>
            </a:rPr>
            <a:t>מתחייב</a:t>
          </a:r>
          <a:r>
            <a:rPr lang="he-IL" baseline="0" dirty="0" smtClean="0">
              <a:latin typeface="Arial" panose="020B0604020202020204" pitchFamily="34" charset="0"/>
              <a:cs typeface="Arial" panose="020B0604020202020204" pitchFamily="34" charset="0"/>
            </a:rPr>
            <a:t> לשמור סודיות?</a:t>
          </a:r>
          <a:endParaRPr lang="he-IL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18D10B5-71E8-40B1-A0CB-653F05B87E7E}" type="parTrans" cxnId="{38117083-C307-4433-ADAE-040A52348E1D}">
      <dgm:prSet/>
      <dgm:spPr/>
      <dgm:t>
        <a:bodyPr/>
        <a:lstStyle/>
        <a:p>
          <a:pPr rtl="1"/>
          <a:endParaRPr lang="he-IL"/>
        </a:p>
      </dgm:t>
    </dgm:pt>
    <dgm:pt modelId="{BCE410CD-98D8-4E8B-955F-669B6E07170A}" type="sibTrans" cxnId="{38117083-C307-4433-ADAE-040A52348E1D}">
      <dgm:prSet/>
      <dgm:spPr/>
      <dgm:t>
        <a:bodyPr/>
        <a:lstStyle/>
        <a:p>
          <a:pPr rtl="1"/>
          <a:endParaRPr lang="he-IL"/>
        </a:p>
      </dgm:t>
    </dgm:pt>
    <dgm:pt modelId="{66E2BCB8-24EB-4DFA-8644-E026E73783DD}">
      <dgm:prSet phldrT="[Text]" custT="1"/>
      <dgm:spPr>
        <a:solidFill>
          <a:schemeClr val="accent1">
            <a:lumMod val="75000"/>
          </a:schemeClr>
        </a:solidFill>
      </dgm:spPr>
      <dgm:t>
        <a:bodyPr/>
        <a:lstStyle/>
        <a:p>
          <a:pPr rtl="1"/>
          <a:r>
            <a:rPr lang="he-IL" sz="4000" dirty="0" smtClean="0">
              <a:latin typeface="Arial" panose="020B0604020202020204" pitchFamily="34" charset="0"/>
              <a:cs typeface="Arial" panose="020B0604020202020204" pitchFamily="34" charset="0"/>
            </a:rPr>
            <a:t>אבטחת מידע</a:t>
          </a:r>
        </a:p>
      </dgm:t>
    </dgm:pt>
    <dgm:pt modelId="{89179987-B013-42AD-8938-A8115BDE9B15}" type="parTrans" cxnId="{C76BF99C-BCEF-46E0-B067-C1C8CD817BB3}">
      <dgm:prSet/>
      <dgm:spPr/>
      <dgm:t>
        <a:bodyPr/>
        <a:lstStyle/>
        <a:p>
          <a:pPr rtl="1"/>
          <a:endParaRPr lang="he-IL"/>
        </a:p>
      </dgm:t>
    </dgm:pt>
    <dgm:pt modelId="{C901EE5F-C97B-4698-ABEC-6C9824F630E6}" type="sibTrans" cxnId="{C76BF99C-BCEF-46E0-B067-C1C8CD817BB3}">
      <dgm:prSet/>
      <dgm:spPr/>
      <dgm:t>
        <a:bodyPr/>
        <a:lstStyle/>
        <a:p>
          <a:pPr rtl="1"/>
          <a:endParaRPr lang="he-IL"/>
        </a:p>
      </dgm:t>
    </dgm:pt>
    <dgm:pt modelId="{B1676695-9D20-463C-8934-4EEE76A494EE}" type="pres">
      <dgm:prSet presAssocID="{8AB6DAC8-E2F2-467C-98D4-9E849F2C772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62952232-B092-4535-BE29-3DCF9B11212B}" type="pres">
      <dgm:prSet presAssocID="{AF465FAB-6A67-43C7-B591-4E31C58F027C}" presName="parentText" presStyleLbl="node1" presStyleIdx="0" presStyleCnt="2" custLinFactNeighborY="-19624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AD94366-6FD6-4DF3-A41F-0E41C26B09A7}" type="pres">
      <dgm:prSet presAssocID="{AF465FAB-6A67-43C7-B591-4E31C58F027C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D405A2D7-A5E9-4CAF-BF65-D520FEF71608}" type="pres">
      <dgm:prSet presAssocID="{66E2BCB8-24EB-4DFA-8644-E026E73783DD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E75302E4-2687-4EDB-91C1-E7B710CFBED9}" type="pres">
      <dgm:prSet presAssocID="{66E2BCB8-24EB-4DFA-8644-E026E73783DD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38117083-C307-4433-ADAE-040A52348E1D}" srcId="{AF465FAB-6A67-43C7-B591-4E31C58F027C}" destId="{9798D399-488A-4B96-AEBC-F9CED082D3EF}" srcOrd="0" destOrd="0" parTransId="{D18D10B5-71E8-40B1-A0CB-653F05B87E7E}" sibTransId="{BCE410CD-98D8-4E8B-955F-669B6E07170A}"/>
    <dgm:cxn modelId="{A16C9A86-E6D0-4A34-9641-61EE21CFAC6E}" type="presOf" srcId="{F7D35C0B-6583-42B7-AF4C-B07D0D5B35FD}" destId="{E75302E4-2687-4EDB-91C1-E7B710CFBED9}" srcOrd="0" destOrd="1" presId="urn:microsoft.com/office/officeart/2005/8/layout/vList2"/>
    <dgm:cxn modelId="{642CD265-7277-4008-BDE1-BFC1468DCC15}" type="presOf" srcId="{AD4D1A0D-26E7-46FF-ACCE-28EBF1BFC186}" destId="{E75302E4-2687-4EDB-91C1-E7B710CFBED9}" srcOrd="0" destOrd="2" presId="urn:microsoft.com/office/officeart/2005/8/layout/vList2"/>
    <dgm:cxn modelId="{24CC9826-5DE0-43CD-B825-DF41BC3A04F7}" srcId="{AF465FAB-6A67-43C7-B591-4E31C58F027C}" destId="{6C37B32C-1B0A-4496-83D9-F2DC6AEDE007}" srcOrd="1" destOrd="0" parTransId="{63A4DFFA-A209-417F-92EF-8E52BC8C28F8}" sibTransId="{6A70F460-24F2-4F12-98DC-384622C3064C}"/>
    <dgm:cxn modelId="{A72794EC-9800-490B-88F7-474FB838F1E3}" srcId="{66E2BCB8-24EB-4DFA-8644-E026E73783DD}" destId="{AD4D1A0D-26E7-46FF-ACCE-28EBF1BFC186}" srcOrd="2" destOrd="0" parTransId="{0AF4CD46-2979-4D11-B5EF-1A8E0937E4DF}" sibTransId="{DED99FEF-EECE-417E-B75F-A2FE8F6E7725}"/>
    <dgm:cxn modelId="{F5E4F529-37BA-4963-9360-4377ECCE5DAF}" type="presOf" srcId="{E7FFEF81-4601-47DC-AA13-96334EC2E8F7}" destId="{5AD94366-6FD6-4DF3-A41F-0E41C26B09A7}" srcOrd="0" destOrd="2" presId="urn:microsoft.com/office/officeart/2005/8/layout/vList2"/>
    <dgm:cxn modelId="{3950EE43-201C-4F3C-83D5-378876977A43}" srcId="{AF465FAB-6A67-43C7-B591-4E31C58F027C}" destId="{E7FFEF81-4601-47DC-AA13-96334EC2E8F7}" srcOrd="2" destOrd="0" parTransId="{57571FDB-93AF-4623-9421-FE3BD3445FF5}" sibTransId="{795F7E3C-5B55-45D3-933F-5E76608F5BE5}"/>
    <dgm:cxn modelId="{2E282555-EA90-486C-BFA6-A08C2CF5E7FC}" type="presOf" srcId="{848B0531-A7A8-4F34-A320-A62C85DD89D3}" destId="{E75302E4-2687-4EDB-91C1-E7B710CFBED9}" srcOrd="0" destOrd="0" presId="urn:microsoft.com/office/officeart/2005/8/layout/vList2"/>
    <dgm:cxn modelId="{38FC7652-7950-4933-8A65-F8E64DEC48A6}" srcId="{66E2BCB8-24EB-4DFA-8644-E026E73783DD}" destId="{848B0531-A7A8-4F34-A320-A62C85DD89D3}" srcOrd="0" destOrd="0" parTransId="{E97B65F7-5E6B-4AA0-B843-CAC773D038BF}" sibTransId="{86D3DD7C-59E4-4FE1-A2A4-CAFB7D092852}"/>
    <dgm:cxn modelId="{8E33DD93-0E5E-4B65-9631-5BFC14CB5631}" type="presOf" srcId="{AF465FAB-6A67-43C7-B591-4E31C58F027C}" destId="{62952232-B092-4535-BE29-3DCF9B11212B}" srcOrd="0" destOrd="0" presId="urn:microsoft.com/office/officeart/2005/8/layout/vList2"/>
    <dgm:cxn modelId="{AA2CD121-09DD-4856-9DD6-A0AD9A59B3EC}" type="presOf" srcId="{66E2BCB8-24EB-4DFA-8644-E026E73783DD}" destId="{D405A2D7-A5E9-4CAF-BF65-D520FEF71608}" srcOrd="0" destOrd="0" presId="urn:microsoft.com/office/officeart/2005/8/layout/vList2"/>
    <dgm:cxn modelId="{0328675E-FD91-413E-98B8-6B83564D26EA}" type="presOf" srcId="{8AB6DAC8-E2F2-467C-98D4-9E849F2C7725}" destId="{B1676695-9D20-463C-8934-4EEE76A494EE}" srcOrd="0" destOrd="0" presId="urn:microsoft.com/office/officeart/2005/8/layout/vList2"/>
    <dgm:cxn modelId="{8323DD81-8089-45A3-A91F-EC91C6022502}" srcId="{66E2BCB8-24EB-4DFA-8644-E026E73783DD}" destId="{F7D35C0B-6583-42B7-AF4C-B07D0D5B35FD}" srcOrd="1" destOrd="0" parTransId="{312D87A3-99DC-49F5-AE35-C2B3B2A8BE57}" sibTransId="{24E16001-ED23-4633-8420-445029FCAE52}"/>
    <dgm:cxn modelId="{A6F50357-86AE-49A7-B7F3-D409DEA03635}" srcId="{8AB6DAC8-E2F2-467C-98D4-9E849F2C7725}" destId="{AF465FAB-6A67-43C7-B591-4E31C58F027C}" srcOrd="0" destOrd="0" parTransId="{919497E9-CC00-4325-A6B2-430FD4356B55}" sibTransId="{D14252C9-2D4D-4825-86FD-BFDEEA165888}"/>
    <dgm:cxn modelId="{1628B59A-0F04-4D60-AB04-478994A17018}" type="presOf" srcId="{9798D399-488A-4B96-AEBC-F9CED082D3EF}" destId="{5AD94366-6FD6-4DF3-A41F-0E41C26B09A7}" srcOrd="0" destOrd="0" presId="urn:microsoft.com/office/officeart/2005/8/layout/vList2"/>
    <dgm:cxn modelId="{FEEA30CA-96B7-4C9F-9E08-5534A167FFB3}" type="presOf" srcId="{6C37B32C-1B0A-4496-83D9-F2DC6AEDE007}" destId="{5AD94366-6FD6-4DF3-A41F-0E41C26B09A7}" srcOrd="0" destOrd="1" presId="urn:microsoft.com/office/officeart/2005/8/layout/vList2"/>
    <dgm:cxn modelId="{C76BF99C-BCEF-46E0-B067-C1C8CD817BB3}" srcId="{8AB6DAC8-E2F2-467C-98D4-9E849F2C7725}" destId="{66E2BCB8-24EB-4DFA-8644-E026E73783DD}" srcOrd="1" destOrd="0" parTransId="{89179987-B013-42AD-8938-A8115BDE9B15}" sibTransId="{C901EE5F-C97B-4698-ABEC-6C9824F630E6}"/>
    <dgm:cxn modelId="{CFCD4FCE-CFFF-4D79-B877-8D8176FA2715}" type="presParOf" srcId="{B1676695-9D20-463C-8934-4EEE76A494EE}" destId="{62952232-B092-4535-BE29-3DCF9B11212B}" srcOrd="0" destOrd="0" presId="urn:microsoft.com/office/officeart/2005/8/layout/vList2"/>
    <dgm:cxn modelId="{555875AD-4B1B-44A2-8841-005A298FD093}" type="presParOf" srcId="{B1676695-9D20-463C-8934-4EEE76A494EE}" destId="{5AD94366-6FD6-4DF3-A41F-0E41C26B09A7}" srcOrd="1" destOrd="0" presId="urn:microsoft.com/office/officeart/2005/8/layout/vList2"/>
    <dgm:cxn modelId="{8C499E9C-4836-4FDF-8F1A-3D724C13DA86}" type="presParOf" srcId="{B1676695-9D20-463C-8934-4EEE76A494EE}" destId="{D405A2D7-A5E9-4CAF-BF65-D520FEF71608}" srcOrd="2" destOrd="0" presId="urn:microsoft.com/office/officeart/2005/8/layout/vList2"/>
    <dgm:cxn modelId="{425E31F7-3DA5-43E0-93A6-D9F92AB712EB}" type="presParOf" srcId="{B1676695-9D20-463C-8934-4EEE76A494EE}" destId="{E75302E4-2687-4EDB-91C1-E7B710CFBED9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B3E1DB76-D130-4278-AA3B-3E169AECCB6B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85CE5C81-C03B-4146-A834-0AA22A19B9E1}">
      <dgm:prSet phldrT="[Text]"/>
      <dgm:spPr/>
      <dgm:t>
        <a:bodyPr/>
        <a:lstStyle/>
        <a:p>
          <a:pPr rtl="1"/>
          <a:r>
            <a:rPr lang="he-IL" dirty="0" smtClean="0">
              <a:latin typeface="Arial" panose="020B0604020202020204" pitchFamily="34" charset="0"/>
              <a:cs typeface="Arial" panose="020B0604020202020204" pitchFamily="34" charset="0"/>
            </a:rPr>
            <a:t>נושאים בהסכם ענן</a:t>
          </a:r>
          <a:endParaRPr lang="he-IL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982FB11-2DFE-4F31-94EC-4F99862A2F47}" type="parTrans" cxnId="{D98251C2-4673-48EB-BDD7-37226FE66B56}">
      <dgm:prSet/>
      <dgm:spPr/>
      <dgm:t>
        <a:bodyPr/>
        <a:lstStyle/>
        <a:p>
          <a:pPr rtl="1"/>
          <a:endParaRPr lang="he-IL"/>
        </a:p>
      </dgm:t>
    </dgm:pt>
    <dgm:pt modelId="{A03B6F37-AAED-46E2-BB97-D84CAAD8C9F5}" type="sibTrans" cxnId="{D98251C2-4673-48EB-BDD7-37226FE66B56}">
      <dgm:prSet/>
      <dgm:spPr/>
      <dgm:t>
        <a:bodyPr/>
        <a:lstStyle/>
        <a:p>
          <a:pPr rtl="1"/>
          <a:endParaRPr lang="he-IL"/>
        </a:p>
      </dgm:t>
    </dgm:pt>
    <dgm:pt modelId="{9813993E-B079-4B8E-9E02-13DC886F722C}">
      <dgm:prSet phldrT="[Text]"/>
      <dgm:spPr>
        <a:solidFill>
          <a:schemeClr val="accent1"/>
        </a:solidFill>
      </dgm:spPr>
      <dgm:t>
        <a:bodyPr/>
        <a:lstStyle/>
        <a:p>
          <a:pPr rtl="1"/>
          <a:r>
            <a:rPr lang="en-US" dirty="0" smtClean="0">
              <a:latin typeface="Arial" panose="020B0604020202020204" pitchFamily="34" charset="0"/>
              <a:cs typeface="Arial" panose="020B0604020202020204" pitchFamily="34" charset="0"/>
            </a:rPr>
            <a:t>Exit Strategy</a:t>
          </a:r>
          <a:endParaRPr lang="he-IL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EA3A66F-ECEF-4C96-926E-9823C8E621CD}" type="parTrans" cxnId="{7DE7BFB8-7177-4AF3-8563-A5C5F68D284C}">
      <dgm:prSet/>
      <dgm:spPr/>
      <dgm:t>
        <a:bodyPr/>
        <a:lstStyle/>
        <a:p>
          <a:pPr rtl="1"/>
          <a:endParaRPr lang="he-IL"/>
        </a:p>
      </dgm:t>
    </dgm:pt>
    <dgm:pt modelId="{34CB4315-67F9-4791-878B-EDFAD4DE09A9}" type="sibTrans" cxnId="{7DE7BFB8-7177-4AF3-8563-A5C5F68D284C}">
      <dgm:prSet/>
      <dgm:spPr/>
      <dgm:t>
        <a:bodyPr/>
        <a:lstStyle/>
        <a:p>
          <a:pPr rtl="1"/>
          <a:endParaRPr lang="he-IL"/>
        </a:p>
      </dgm:t>
    </dgm:pt>
    <dgm:pt modelId="{5E6BE014-E262-4948-B5B7-C982B97C1F7A}">
      <dgm:prSet/>
      <dgm:spPr/>
      <dgm:t>
        <a:bodyPr/>
        <a:lstStyle/>
        <a:p>
          <a:pPr rtl="1"/>
          <a:r>
            <a:rPr lang="he-IL" dirty="0" smtClean="0">
              <a:latin typeface="Arial" panose="020B0604020202020204" pitchFamily="34" charset="0"/>
              <a:cs typeface="Arial" panose="020B0604020202020204" pitchFamily="34" charset="0"/>
            </a:rPr>
            <a:t>שינויים בשירות</a:t>
          </a:r>
          <a:endParaRPr lang="he-IL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6085393-4435-45D0-8A1E-E77405A54B45}" type="parTrans" cxnId="{006C5CFC-1C41-4982-8A08-BE9F81CDC0B9}">
      <dgm:prSet/>
      <dgm:spPr/>
      <dgm:t>
        <a:bodyPr/>
        <a:lstStyle/>
        <a:p>
          <a:pPr rtl="1"/>
          <a:endParaRPr lang="he-IL"/>
        </a:p>
      </dgm:t>
    </dgm:pt>
    <dgm:pt modelId="{9F6DABFD-ED65-48D3-BD5A-AD46B807E145}" type="sibTrans" cxnId="{006C5CFC-1C41-4982-8A08-BE9F81CDC0B9}">
      <dgm:prSet/>
      <dgm:spPr/>
      <dgm:t>
        <a:bodyPr/>
        <a:lstStyle/>
        <a:p>
          <a:pPr rtl="1"/>
          <a:endParaRPr lang="he-IL"/>
        </a:p>
      </dgm:t>
    </dgm:pt>
    <dgm:pt modelId="{816B22D3-333A-4F35-85D0-1B599D7EDE4E}">
      <dgm:prSet/>
      <dgm:spPr>
        <a:solidFill>
          <a:schemeClr val="accent1">
            <a:lumMod val="50000"/>
          </a:schemeClr>
        </a:solidFill>
      </dgm:spPr>
      <dgm:t>
        <a:bodyPr/>
        <a:lstStyle/>
        <a:p>
          <a:pPr rtl="1"/>
          <a:r>
            <a:rPr lang="he-IL" dirty="0" smtClean="0">
              <a:latin typeface="Arial" panose="020B0604020202020204" pitchFamily="34" charset="0"/>
              <a:cs typeface="Arial" panose="020B0604020202020204" pitchFamily="34" charset="0"/>
            </a:rPr>
            <a:t>אבטחת המידע</a:t>
          </a:r>
          <a:endParaRPr lang="he-IL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E1999F0-8924-4A7B-BCC9-3D2B5FCD7AC7}" type="parTrans" cxnId="{5FD41BF1-1C71-4BD1-935D-95A5D6B58E13}">
      <dgm:prSet/>
      <dgm:spPr/>
      <dgm:t>
        <a:bodyPr/>
        <a:lstStyle/>
        <a:p>
          <a:pPr rtl="1"/>
          <a:endParaRPr lang="he-IL"/>
        </a:p>
      </dgm:t>
    </dgm:pt>
    <dgm:pt modelId="{A7F2677A-FDAF-438F-B471-2B390A093462}" type="sibTrans" cxnId="{5FD41BF1-1C71-4BD1-935D-95A5D6B58E13}">
      <dgm:prSet/>
      <dgm:spPr/>
      <dgm:t>
        <a:bodyPr/>
        <a:lstStyle/>
        <a:p>
          <a:pPr rtl="1"/>
          <a:endParaRPr lang="he-IL"/>
        </a:p>
      </dgm:t>
    </dgm:pt>
    <dgm:pt modelId="{DC33709E-154A-4D12-9253-1CFDE3FA7C97}">
      <dgm:prSet/>
      <dgm:spPr/>
      <dgm:t>
        <a:bodyPr/>
        <a:lstStyle/>
        <a:p>
          <a:pPr rtl="1"/>
          <a:r>
            <a:rPr lang="he-IL" smtClean="0">
              <a:latin typeface="Arial" panose="020B0604020202020204" pitchFamily="34" charset="0"/>
              <a:cs typeface="Arial" panose="020B0604020202020204" pitchFamily="34" charset="0"/>
            </a:rPr>
            <a:t>הגנת הפרטיות</a:t>
          </a:r>
          <a:endParaRPr lang="he-IL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DDFD9A4-BD07-41FC-8BCB-6F6F6DADD4AF}" type="parTrans" cxnId="{D0C2B83A-324C-409B-9CBC-BB60EBB9213B}">
      <dgm:prSet/>
      <dgm:spPr/>
      <dgm:t>
        <a:bodyPr/>
        <a:lstStyle/>
        <a:p>
          <a:pPr rtl="1"/>
          <a:endParaRPr lang="he-IL"/>
        </a:p>
      </dgm:t>
    </dgm:pt>
    <dgm:pt modelId="{8AB79147-A2C5-4B2D-9768-923A1C49F7E4}" type="sibTrans" cxnId="{D0C2B83A-324C-409B-9CBC-BB60EBB9213B}">
      <dgm:prSet/>
      <dgm:spPr/>
      <dgm:t>
        <a:bodyPr/>
        <a:lstStyle/>
        <a:p>
          <a:pPr rtl="1"/>
          <a:endParaRPr lang="he-IL"/>
        </a:p>
      </dgm:t>
    </dgm:pt>
    <dgm:pt modelId="{4EE393C8-13AF-4C7A-BD3B-6D45851420E9}">
      <dgm:prSet/>
      <dgm:spPr/>
      <dgm:t>
        <a:bodyPr/>
        <a:lstStyle/>
        <a:p>
          <a:pPr rtl="1"/>
          <a:r>
            <a:rPr lang="he-IL" smtClean="0">
              <a:latin typeface="Arial" panose="020B0604020202020204" pitchFamily="34" charset="0"/>
              <a:cs typeface="Arial" panose="020B0604020202020204" pitchFamily="34" charset="0"/>
            </a:rPr>
            <a:t>הגבלת אחריות</a:t>
          </a:r>
          <a:endParaRPr lang="he-IL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9FEC04C-6C64-4190-969B-59726AF52BEB}" type="parTrans" cxnId="{73CF6EE6-28A0-4AB9-80CA-C18951F9C57E}">
      <dgm:prSet/>
      <dgm:spPr/>
      <dgm:t>
        <a:bodyPr/>
        <a:lstStyle/>
        <a:p>
          <a:pPr rtl="1"/>
          <a:endParaRPr lang="he-IL"/>
        </a:p>
      </dgm:t>
    </dgm:pt>
    <dgm:pt modelId="{441E4932-4439-4ADA-8087-4371D05B1D70}" type="sibTrans" cxnId="{73CF6EE6-28A0-4AB9-80CA-C18951F9C57E}">
      <dgm:prSet/>
      <dgm:spPr/>
      <dgm:t>
        <a:bodyPr/>
        <a:lstStyle/>
        <a:p>
          <a:pPr rtl="1"/>
          <a:endParaRPr lang="he-IL"/>
        </a:p>
      </dgm:t>
    </dgm:pt>
    <dgm:pt modelId="{9D3F1958-21CE-404C-BBFE-3759075693CA}" type="pres">
      <dgm:prSet presAssocID="{B3E1DB76-D130-4278-AA3B-3E169AECCB6B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FDA030C7-48A0-45EC-9D35-D0AD17F2EB20}" type="pres">
      <dgm:prSet presAssocID="{85CE5C81-C03B-4146-A834-0AA22A19B9E1}" presName="compNode" presStyleCnt="0"/>
      <dgm:spPr/>
    </dgm:pt>
    <dgm:pt modelId="{6EA9B7CC-B4DA-4FE9-BA19-D1F062BC64E2}" type="pres">
      <dgm:prSet presAssocID="{85CE5C81-C03B-4146-A834-0AA22A19B9E1}" presName="aNode" presStyleLbl="bgShp" presStyleIdx="0" presStyleCnt="1" custLinFactNeighborX="427"/>
      <dgm:spPr/>
      <dgm:t>
        <a:bodyPr/>
        <a:lstStyle/>
        <a:p>
          <a:pPr rtl="1"/>
          <a:endParaRPr lang="he-IL"/>
        </a:p>
      </dgm:t>
    </dgm:pt>
    <dgm:pt modelId="{F62391AE-D243-4239-9BFB-C6097687322C}" type="pres">
      <dgm:prSet presAssocID="{85CE5C81-C03B-4146-A834-0AA22A19B9E1}" presName="textNode" presStyleLbl="bgShp" presStyleIdx="0" presStyleCnt="1"/>
      <dgm:spPr/>
      <dgm:t>
        <a:bodyPr/>
        <a:lstStyle/>
        <a:p>
          <a:pPr rtl="1"/>
          <a:endParaRPr lang="he-IL"/>
        </a:p>
      </dgm:t>
    </dgm:pt>
    <dgm:pt modelId="{BEA91C50-3E11-48A3-A49D-B65EDD7D1E7F}" type="pres">
      <dgm:prSet presAssocID="{85CE5C81-C03B-4146-A834-0AA22A19B9E1}" presName="compChildNode" presStyleCnt="0"/>
      <dgm:spPr/>
    </dgm:pt>
    <dgm:pt modelId="{F0104127-F367-43FB-9FCB-7E79BD07DCE4}" type="pres">
      <dgm:prSet presAssocID="{85CE5C81-C03B-4146-A834-0AA22A19B9E1}" presName="theInnerList" presStyleCnt="0"/>
      <dgm:spPr/>
    </dgm:pt>
    <dgm:pt modelId="{4780159B-0289-4574-84E0-52A310A134AB}" type="pres">
      <dgm:prSet presAssocID="{9813993E-B079-4B8E-9E02-13DC886F722C}" presName="child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0EE3F6CF-682E-4819-9AF6-254A4A39C2C4}" type="pres">
      <dgm:prSet presAssocID="{9813993E-B079-4B8E-9E02-13DC886F722C}" presName="aSpace2" presStyleCnt="0"/>
      <dgm:spPr/>
    </dgm:pt>
    <dgm:pt modelId="{877BD1B9-3C5D-4CE2-B44E-44B914F3DA3A}" type="pres">
      <dgm:prSet presAssocID="{5E6BE014-E262-4948-B5B7-C982B97C1F7A}" presName="child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85D896CF-D9F7-4859-B26B-070F93556095}" type="pres">
      <dgm:prSet presAssocID="{5E6BE014-E262-4948-B5B7-C982B97C1F7A}" presName="aSpace2" presStyleCnt="0"/>
      <dgm:spPr/>
    </dgm:pt>
    <dgm:pt modelId="{882AF3FC-E8FF-4F1A-8443-3ACBCBC30B7B}" type="pres">
      <dgm:prSet presAssocID="{816B22D3-333A-4F35-85D0-1B599D7EDE4E}" presName="child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13942298-A723-4A57-B3D7-03DD5E0D2020}" type="pres">
      <dgm:prSet presAssocID="{816B22D3-333A-4F35-85D0-1B599D7EDE4E}" presName="aSpace2" presStyleCnt="0"/>
      <dgm:spPr/>
    </dgm:pt>
    <dgm:pt modelId="{99B43B61-C9C6-4E5C-9EC0-790DF6A3A0BC}" type="pres">
      <dgm:prSet presAssocID="{DC33709E-154A-4D12-9253-1CFDE3FA7C97}" presName="child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0CC6DF19-7DE4-4FE7-A283-DEE0F76BC796}" type="pres">
      <dgm:prSet presAssocID="{DC33709E-154A-4D12-9253-1CFDE3FA7C97}" presName="aSpace2" presStyleCnt="0"/>
      <dgm:spPr/>
    </dgm:pt>
    <dgm:pt modelId="{4096B290-DE2D-4E84-8368-670AB113135A}" type="pres">
      <dgm:prSet presAssocID="{4EE393C8-13AF-4C7A-BD3B-6D45851420E9}" presName="child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73CF6EE6-28A0-4AB9-80CA-C18951F9C57E}" srcId="{85CE5C81-C03B-4146-A834-0AA22A19B9E1}" destId="{4EE393C8-13AF-4C7A-BD3B-6D45851420E9}" srcOrd="4" destOrd="0" parTransId="{E9FEC04C-6C64-4190-969B-59726AF52BEB}" sibTransId="{441E4932-4439-4ADA-8087-4371D05B1D70}"/>
    <dgm:cxn modelId="{D0C2B83A-324C-409B-9CBC-BB60EBB9213B}" srcId="{85CE5C81-C03B-4146-A834-0AA22A19B9E1}" destId="{DC33709E-154A-4D12-9253-1CFDE3FA7C97}" srcOrd="3" destOrd="0" parTransId="{7DDFD9A4-BD07-41FC-8BCB-6F6F6DADD4AF}" sibTransId="{8AB79147-A2C5-4B2D-9768-923A1C49F7E4}"/>
    <dgm:cxn modelId="{6356D2BB-1D8D-4FB2-8A4B-6C2B0FEB2F04}" type="presOf" srcId="{5E6BE014-E262-4948-B5B7-C982B97C1F7A}" destId="{877BD1B9-3C5D-4CE2-B44E-44B914F3DA3A}" srcOrd="0" destOrd="0" presId="urn:microsoft.com/office/officeart/2005/8/layout/lProcess2"/>
    <dgm:cxn modelId="{4036611D-A39B-47B6-9915-B6C413D64840}" type="presOf" srcId="{B3E1DB76-D130-4278-AA3B-3E169AECCB6B}" destId="{9D3F1958-21CE-404C-BBFE-3759075693CA}" srcOrd="0" destOrd="0" presId="urn:microsoft.com/office/officeart/2005/8/layout/lProcess2"/>
    <dgm:cxn modelId="{5FD41BF1-1C71-4BD1-935D-95A5D6B58E13}" srcId="{85CE5C81-C03B-4146-A834-0AA22A19B9E1}" destId="{816B22D3-333A-4F35-85D0-1B599D7EDE4E}" srcOrd="2" destOrd="0" parTransId="{5E1999F0-8924-4A7B-BCC9-3D2B5FCD7AC7}" sibTransId="{A7F2677A-FDAF-438F-B471-2B390A093462}"/>
    <dgm:cxn modelId="{D98251C2-4673-48EB-BDD7-37226FE66B56}" srcId="{B3E1DB76-D130-4278-AA3B-3E169AECCB6B}" destId="{85CE5C81-C03B-4146-A834-0AA22A19B9E1}" srcOrd="0" destOrd="0" parTransId="{B982FB11-2DFE-4F31-94EC-4F99862A2F47}" sibTransId="{A03B6F37-AAED-46E2-BB97-D84CAAD8C9F5}"/>
    <dgm:cxn modelId="{71634B24-0957-4C07-BC6C-FD0EFA9C76F3}" type="presOf" srcId="{DC33709E-154A-4D12-9253-1CFDE3FA7C97}" destId="{99B43B61-C9C6-4E5C-9EC0-790DF6A3A0BC}" srcOrd="0" destOrd="0" presId="urn:microsoft.com/office/officeart/2005/8/layout/lProcess2"/>
    <dgm:cxn modelId="{BD2DFA5D-ADC3-49A5-9BE4-44B43B5169D7}" type="presOf" srcId="{816B22D3-333A-4F35-85D0-1B599D7EDE4E}" destId="{882AF3FC-E8FF-4F1A-8443-3ACBCBC30B7B}" srcOrd="0" destOrd="0" presId="urn:microsoft.com/office/officeart/2005/8/layout/lProcess2"/>
    <dgm:cxn modelId="{9F94C4C3-DD4E-41F3-B3EA-0AA65EDE9994}" type="presOf" srcId="{4EE393C8-13AF-4C7A-BD3B-6D45851420E9}" destId="{4096B290-DE2D-4E84-8368-670AB113135A}" srcOrd="0" destOrd="0" presId="urn:microsoft.com/office/officeart/2005/8/layout/lProcess2"/>
    <dgm:cxn modelId="{7DE7BFB8-7177-4AF3-8563-A5C5F68D284C}" srcId="{85CE5C81-C03B-4146-A834-0AA22A19B9E1}" destId="{9813993E-B079-4B8E-9E02-13DC886F722C}" srcOrd="0" destOrd="0" parTransId="{BEA3A66F-ECEF-4C96-926E-9823C8E621CD}" sibTransId="{34CB4315-67F9-4791-878B-EDFAD4DE09A9}"/>
    <dgm:cxn modelId="{006C5CFC-1C41-4982-8A08-BE9F81CDC0B9}" srcId="{85CE5C81-C03B-4146-A834-0AA22A19B9E1}" destId="{5E6BE014-E262-4948-B5B7-C982B97C1F7A}" srcOrd="1" destOrd="0" parTransId="{D6085393-4435-45D0-8A1E-E77405A54B45}" sibTransId="{9F6DABFD-ED65-48D3-BD5A-AD46B807E145}"/>
    <dgm:cxn modelId="{56FFBB22-311F-46E1-B19C-F55F5E7012E7}" type="presOf" srcId="{85CE5C81-C03B-4146-A834-0AA22A19B9E1}" destId="{6EA9B7CC-B4DA-4FE9-BA19-D1F062BC64E2}" srcOrd="0" destOrd="0" presId="urn:microsoft.com/office/officeart/2005/8/layout/lProcess2"/>
    <dgm:cxn modelId="{5C3DCF29-9551-4D1B-B69A-C71AB6DE3E79}" type="presOf" srcId="{85CE5C81-C03B-4146-A834-0AA22A19B9E1}" destId="{F62391AE-D243-4239-9BFB-C6097687322C}" srcOrd="1" destOrd="0" presId="urn:microsoft.com/office/officeart/2005/8/layout/lProcess2"/>
    <dgm:cxn modelId="{15B9DFD8-4ED3-4D86-821C-08C4158B8971}" type="presOf" srcId="{9813993E-B079-4B8E-9E02-13DC886F722C}" destId="{4780159B-0289-4574-84E0-52A310A134AB}" srcOrd="0" destOrd="0" presId="urn:microsoft.com/office/officeart/2005/8/layout/lProcess2"/>
    <dgm:cxn modelId="{F2E9EED7-6202-4AE0-AF26-0794EFA5905D}" type="presParOf" srcId="{9D3F1958-21CE-404C-BBFE-3759075693CA}" destId="{FDA030C7-48A0-45EC-9D35-D0AD17F2EB20}" srcOrd="0" destOrd="0" presId="urn:microsoft.com/office/officeart/2005/8/layout/lProcess2"/>
    <dgm:cxn modelId="{1F587987-8955-40CC-B0F5-1D77718109A0}" type="presParOf" srcId="{FDA030C7-48A0-45EC-9D35-D0AD17F2EB20}" destId="{6EA9B7CC-B4DA-4FE9-BA19-D1F062BC64E2}" srcOrd="0" destOrd="0" presId="urn:microsoft.com/office/officeart/2005/8/layout/lProcess2"/>
    <dgm:cxn modelId="{05B646D7-2622-440A-8F89-17E05F7A76CE}" type="presParOf" srcId="{FDA030C7-48A0-45EC-9D35-D0AD17F2EB20}" destId="{F62391AE-D243-4239-9BFB-C6097687322C}" srcOrd="1" destOrd="0" presId="urn:microsoft.com/office/officeart/2005/8/layout/lProcess2"/>
    <dgm:cxn modelId="{1A6EC905-230B-4F96-B1D1-161423E11121}" type="presParOf" srcId="{FDA030C7-48A0-45EC-9D35-D0AD17F2EB20}" destId="{BEA91C50-3E11-48A3-A49D-B65EDD7D1E7F}" srcOrd="2" destOrd="0" presId="urn:microsoft.com/office/officeart/2005/8/layout/lProcess2"/>
    <dgm:cxn modelId="{4FCAE323-4AD4-4DAF-B991-02C58861735C}" type="presParOf" srcId="{BEA91C50-3E11-48A3-A49D-B65EDD7D1E7F}" destId="{F0104127-F367-43FB-9FCB-7E79BD07DCE4}" srcOrd="0" destOrd="0" presId="urn:microsoft.com/office/officeart/2005/8/layout/lProcess2"/>
    <dgm:cxn modelId="{2BB0126A-A18E-4CAE-B46F-5B6CFA4BC95F}" type="presParOf" srcId="{F0104127-F367-43FB-9FCB-7E79BD07DCE4}" destId="{4780159B-0289-4574-84E0-52A310A134AB}" srcOrd="0" destOrd="0" presId="urn:microsoft.com/office/officeart/2005/8/layout/lProcess2"/>
    <dgm:cxn modelId="{9E013CBE-3F62-4F1B-B51D-4AD3DC52E756}" type="presParOf" srcId="{F0104127-F367-43FB-9FCB-7E79BD07DCE4}" destId="{0EE3F6CF-682E-4819-9AF6-254A4A39C2C4}" srcOrd="1" destOrd="0" presId="urn:microsoft.com/office/officeart/2005/8/layout/lProcess2"/>
    <dgm:cxn modelId="{6B971A25-B22B-4B4B-9F0D-2350F0FCD6C6}" type="presParOf" srcId="{F0104127-F367-43FB-9FCB-7E79BD07DCE4}" destId="{877BD1B9-3C5D-4CE2-B44E-44B914F3DA3A}" srcOrd="2" destOrd="0" presId="urn:microsoft.com/office/officeart/2005/8/layout/lProcess2"/>
    <dgm:cxn modelId="{02184FB0-7717-426A-AD92-D99C03184031}" type="presParOf" srcId="{F0104127-F367-43FB-9FCB-7E79BD07DCE4}" destId="{85D896CF-D9F7-4859-B26B-070F93556095}" srcOrd="3" destOrd="0" presId="urn:microsoft.com/office/officeart/2005/8/layout/lProcess2"/>
    <dgm:cxn modelId="{55208FF0-C52E-4585-862D-93E02CA35AC5}" type="presParOf" srcId="{F0104127-F367-43FB-9FCB-7E79BD07DCE4}" destId="{882AF3FC-E8FF-4F1A-8443-3ACBCBC30B7B}" srcOrd="4" destOrd="0" presId="urn:microsoft.com/office/officeart/2005/8/layout/lProcess2"/>
    <dgm:cxn modelId="{A0E062A9-5652-4D54-850F-B57873B717D5}" type="presParOf" srcId="{F0104127-F367-43FB-9FCB-7E79BD07DCE4}" destId="{13942298-A723-4A57-B3D7-03DD5E0D2020}" srcOrd="5" destOrd="0" presId="urn:microsoft.com/office/officeart/2005/8/layout/lProcess2"/>
    <dgm:cxn modelId="{C1CEB853-8FEC-4DC6-A2BF-946EBF25A89C}" type="presParOf" srcId="{F0104127-F367-43FB-9FCB-7E79BD07DCE4}" destId="{99B43B61-C9C6-4E5C-9EC0-790DF6A3A0BC}" srcOrd="6" destOrd="0" presId="urn:microsoft.com/office/officeart/2005/8/layout/lProcess2"/>
    <dgm:cxn modelId="{0264694E-7F02-43A6-A46B-5D158DE4E939}" type="presParOf" srcId="{F0104127-F367-43FB-9FCB-7E79BD07DCE4}" destId="{0CC6DF19-7DE4-4FE7-A283-DEE0F76BC796}" srcOrd="7" destOrd="0" presId="urn:microsoft.com/office/officeart/2005/8/layout/lProcess2"/>
    <dgm:cxn modelId="{12409962-A511-4005-A349-6F56775FCEC9}" type="presParOf" srcId="{F0104127-F367-43FB-9FCB-7E79BD07DCE4}" destId="{4096B290-DE2D-4E84-8368-670AB113135A}" srcOrd="8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8AB6DAC8-E2F2-467C-98D4-9E849F2C7725}" type="doc">
      <dgm:prSet loTypeId="urn:microsoft.com/office/officeart/2005/8/layout/vList2" loCatId="list" qsTypeId="urn:microsoft.com/office/officeart/2005/8/quickstyle/3d4" qsCatId="3D" csTypeId="urn:microsoft.com/office/officeart/2005/8/colors/accent0_3" csCatId="mainScheme" phldr="1"/>
      <dgm:spPr/>
      <dgm:t>
        <a:bodyPr/>
        <a:lstStyle/>
        <a:p>
          <a:pPr rtl="1"/>
          <a:endParaRPr lang="he-IL"/>
        </a:p>
      </dgm:t>
    </dgm:pt>
    <dgm:pt modelId="{AF465FAB-6A67-43C7-B591-4E31C58F027C}">
      <dgm:prSet phldrT="[Text]" custT="1"/>
      <dgm:spPr>
        <a:solidFill>
          <a:schemeClr val="accent1">
            <a:lumMod val="75000"/>
          </a:schemeClr>
        </a:solidFill>
      </dgm:spPr>
      <dgm:t>
        <a:bodyPr/>
        <a:lstStyle/>
        <a:p>
          <a:pPr rtl="1"/>
          <a:r>
            <a:rPr lang="he-IL" sz="4000" dirty="0" smtClean="0">
              <a:latin typeface="Arial" panose="020B0604020202020204" pitchFamily="34" charset="0"/>
              <a:cs typeface="Arial" panose="020B0604020202020204" pitchFamily="34" charset="0"/>
            </a:rPr>
            <a:t>חובה חוקית!</a:t>
          </a:r>
          <a:endParaRPr lang="he-IL" sz="4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19497E9-CC00-4325-A6B2-430FD4356B55}" type="parTrans" cxnId="{A6F50357-86AE-49A7-B7F3-D409DEA03635}">
      <dgm:prSet/>
      <dgm:spPr/>
      <dgm:t>
        <a:bodyPr/>
        <a:lstStyle/>
        <a:p>
          <a:pPr rtl="1"/>
          <a:endParaRPr lang="he-IL"/>
        </a:p>
      </dgm:t>
    </dgm:pt>
    <dgm:pt modelId="{D14252C9-2D4D-4825-86FD-BFDEEA165888}" type="sibTrans" cxnId="{A6F50357-86AE-49A7-B7F3-D409DEA03635}">
      <dgm:prSet/>
      <dgm:spPr/>
      <dgm:t>
        <a:bodyPr/>
        <a:lstStyle/>
        <a:p>
          <a:pPr rtl="1"/>
          <a:endParaRPr lang="he-IL"/>
        </a:p>
      </dgm:t>
    </dgm:pt>
    <dgm:pt modelId="{A5FD751E-DAFE-4B22-AC06-3303F9291C11}">
      <dgm:prSet phldrT="[Text]" custT="1"/>
      <dgm:spPr/>
      <dgm:t>
        <a:bodyPr/>
        <a:lstStyle/>
        <a:p>
          <a:pPr rtl="1"/>
          <a:r>
            <a:rPr lang="he-IL" sz="3700" dirty="0" smtClean="0">
              <a:latin typeface="Arial" panose="020B0604020202020204" pitchFamily="34" charset="0"/>
              <a:cs typeface="Arial" panose="020B0604020202020204" pitchFamily="34" charset="0"/>
            </a:rPr>
            <a:t>כשאוספים מידע פרטי על אנשים</a:t>
          </a:r>
          <a:endParaRPr lang="he-IL" sz="37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EBBE072-E103-4A3B-B6F3-DCA62E4CA20A}" type="parTrans" cxnId="{F372F020-14E7-4529-B154-59EFD673413D}">
      <dgm:prSet/>
      <dgm:spPr/>
      <dgm:t>
        <a:bodyPr/>
        <a:lstStyle/>
        <a:p>
          <a:pPr rtl="1"/>
          <a:endParaRPr lang="he-IL"/>
        </a:p>
      </dgm:t>
    </dgm:pt>
    <dgm:pt modelId="{233DF8B6-CB27-4193-8843-DF3D00314989}" type="sibTrans" cxnId="{F372F020-14E7-4529-B154-59EFD673413D}">
      <dgm:prSet/>
      <dgm:spPr/>
      <dgm:t>
        <a:bodyPr/>
        <a:lstStyle/>
        <a:p>
          <a:pPr rtl="1"/>
          <a:endParaRPr lang="he-IL"/>
        </a:p>
      </dgm:t>
    </dgm:pt>
    <dgm:pt modelId="{7A8129C0-28FB-4443-82DA-AB2B795BF24C}">
      <dgm:prSet custT="1"/>
      <dgm:spPr/>
      <dgm:t>
        <a:bodyPr/>
        <a:lstStyle/>
        <a:p>
          <a:pPr rtl="1"/>
          <a:r>
            <a:rPr lang="he-IL" sz="3700" dirty="0" smtClean="0">
              <a:latin typeface="Arial" panose="020B0604020202020204" pitchFamily="34" charset="0"/>
              <a:cs typeface="Arial" panose="020B0604020202020204" pitchFamily="34" charset="0"/>
            </a:rPr>
            <a:t>הפקדת המידע בידי ספק חיצוני – מחייבת התייחסות מיוחדת</a:t>
          </a:r>
          <a:endParaRPr lang="he-IL" sz="37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EBCC91E-79E5-469B-A989-89E46BF114A2}" type="parTrans" cxnId="{EFE406A8-A43C-4DF7-8E52-366B8EC8B35F}">
      <dgm:prSet/>
      <dgm:spPr/>
      <dgm:t>
        <a:bodyPr/>
        <a:lstStyle/>
        <a:p>
          <a:pPr rtl="1"/>
          <a:endParaRPr lang="he-IL"/>
        </a:p>
      </dgm:t>
    </dgm:pt>
    <dgm:pt modelId="{D0305E30-E11C-4989-BD43-BEDCE80C3DC6}" type="sibTrans" cxnId="{EFE406A8-A43C-4DF7-8E52-366B8EC8B35F}">
      <dgm:prSet/>
      <dgm:spPr/>
      <dgm:t>
        <a:bodyPr/>
        <a:lstStyle/>
        <a:p>
          <a:pPr rtl="1"/>
          <a:endParaRPr lang="he-IL"/>
        </a:p>
      </dgm:t>
    </dgm:pt>
    <dgm:pt modelId="{1A61CB5E-9721-44C6-821A-B148BEE25D4C}">
      <dgm:prSet custT="1"/>
      <dgm:spPr/>
      <dgm:t>
        <a:bodyPr/>
        <a:lstStyle/>
        <a:p>
          <a:pPr rtl="1"/>
          <a:r>
            <a:rPr lang="he-IL" sz="3700" dirty="0" smtClean="0">
              <a:latin typeface="Arial" panose="020B0604020202020204" pitchFamily="34" charset="0"/>
              <a:cs typeface="Arial" panose="020B0604020202020204" pitchFamily="34" charset="0"/>
            </a:rPr>
            <a:t>בייחוד נדרשת הקפדה כאשר המידע נשמר מחוץ לתחומי ישראל ואירופה</a:t>
          </a:r>
          <a:endParaRPr lang="he-IL" sz="37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C453591-9152-4BC6-AB4D-846130C58574}" type="parTrans" cxnId="{E0D43464-35D9-4C15-A8C8-D3A34F66255C}">
      <dgm:prSet/>
      <dgm:spPr/>
      <dgm:t>
        <a:bodyPr/>
        <a:lstStyle/>
        <a:p>
          <a:pPr rtl="1"/>
          <a:endParaRPr lang="he-IL"/>
        </a:p>
      </dgm:t>
    </dgm:pt>
    <dgm:pt modelId="{2E3A1B8A-6608-4B6F-8C19-489671104428}" type="sibTrans" cxnId="{E0D43464-35D9-4C15-A8C8-D3A34F66255C}">
      <dgm:prSet/>
      <dgm:spPr/>
      <dgm:t>
        <a:bodyPr/>
        <a:lstStyle/>
        <a:p>
          <a:pPr rtl="1"/>
          <a:endParaRPr lang="he-IL"/>
        </a:p>
      </dgm:t>
    </dgm:pt>
    <dgm:pt modelId="{B1676695-9D20-463C-8934-4EEE76A494EE}" type="pres">
      <dgm:prSet presAssocID="{8AB6DAC8-E2F2-467C-98D4-9E849F2C772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62952232-B092-4535-BE29-3DCF9B11212B}" type="pres">
      <dgm:prSet presAssocID="{AF465FAB-6A67-43C7-B591-4E31C58F027C}" presName="parentText" presStyleLbl="node1" presStyleIdx="0" presStyleCnt="1" custLinFactNeighborY="-1398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AD94366-6FD6-4DF3-A41F-0E41C26B09A7}" type="pres">
      <dgm:prSet presAssocID="{AF465FAB-6A67-43C7-B591-4E31C58F027C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4E350839-BA24-4643-A31E-7A2FC57F831B}" type="presOf" srcId="{1A61CB5E-9721-44C6-821A-B148BEE25D4C}" destId="{5AD94366-6FD6-4DF3-A41F-0E41C26B09A7}" srcOrd="0" destOrd="2" presId="urn:microsoft.com/office/officeart/2005/8/layout/vList2"/>
    <dgm:cxn modelId="{EFE406A8-A43C-4DF7-8E52-366B8EC8B35F}" srcId="{AF465FAB-6A67-43C7-B591-4E31C58F027C}" destId="{7A8129C0-28FB-4443-82DA-AB2B795BF24C}" srcOrd="1" destOrd="0" parTransId="{2EBCC91E-79E5-469B-A989-89E46BF114A2}" sibTransId="{D0305E30-E11C-4989-BD43-BEDCE80C3DC6}"/>
    <dgm:cxn modelId="{A6F50357-86AE-49A7-B7F3-D409DEA03635}" srcId="{8AB6DAC8-E2F2-467C-98D4-9E849F2C7725}" destId="{AF465FAB-6A67-43C7-B591-4E31C58F027C}" srcOrd="0" destOrd="0" parTransId="{919497E9-CC00-4325-A6B2-430FD4356B55}" sibTransId="{D14252C9-2D4D-4825-86FD-BFDEEA165888}"/>
    <dgm:cxn modelId="{FF2E25F0-0CE4-4099-AE4E-0792035AE832}" type="presOf" srcId="{7A8129C0-28FB-4443-82DA-AB2B795BF24C}" destId="{5AD94366-6FD6-4DF3-A41F-0E41C26B09A7}" srcOrd="0" destOrd="1" presId="urn:microsoft.com/office/officeart/2005/8/layout/vList2"/>
    <dgm:cxn modelId="{F372F020-14E7-4529-B154-59EFD673413D}" srcId="{AF465FAB-6A67-43C7-B591-4E31C58F027C}" destId="{A5FD751E-DAFE-4B22-AC06-3303F9291C11}" srcOrd="0" destOrd="0" parTransId="{FEBBE072-E103-4A3B-B6F3-DCA62E4CA20A}" sibTransId="{233DF8B6-CB27-4193-8843-DF3D00314989}"/>
    <dgm:cxn modelId="{8250BD67-8C03-4A31-A204-8C06AD5AA3E0}" type="presOf" srcId="{A5FD751E-DAFE-4B22-AC06-3303F9291C11}" destId="{5AD94366-6FD6-4DF3-A41F-0E41C26B09A7}" srcOrd="0" destOrd="0" presId="urn:microsoft.com/office/officeart/2005/8/layout/vList2"/>
    <dgm:cxn modelId="{46EDCCB4-F947-4E7E-B171-09701FD6F7EA}" type="presOf" srcId="{AF465FAB-6A67-43C7-B591-4E31C58F027C}" destId="{62952232-B092-4535-BE29-3DCF9B11212B}" srcOrd="0" destOrd="0" presId="urn:microsoft.com/office/officeart/2005/8/layout/vList2"/>
    <dgm:cxn modelId="{D7045FF1-A776-4412-985B-4830136B4AB6}" type="presOf" srcId="{8AB6DAC8-E2F2-467C-98D4-9E849F2C7725}" destId="{B1676695-9D20-463C-8934-4EEE76A494EE}" srcOrd="0" destOrd="0" presId="urn:microsoft.com/office/officeart/2005/8/layout/vList2"/>
    <dgm:cxn modelId="{E0D43464-35D9-4C15-A8C8-D3A34F66255C}" srcId="{AF465FAB-6A67-43C7-B591-4E31C58F027C}" destId="{1A61CB5E-9721-44C6-821A-B148BEE25D4C}" srcOrd="2" destOrd="0" parTransId="{CC453591-9152-4BC6-AB4D-846130C58574}" sibTransId="{2E3A1B8A-6608-4B6F-8C19-489671104428}"/>
    <dgm:cxn modelId="{7C9F1028-6ECB-49A7-9A27-5003A5054BAE}" type="presParOf" srcId="{B1676695-9D20-463C-8934-4EEE76A494EE}" destId="{62952232-B092-4535-BE29-3DCF9B11212B}" srcOrd="0" destOrd="0" presId="urn:microsoft.com/office/officeart/2005/8/layout/vList2"/>
    <dgm:cxn modelId="{26CC0D28-39BC-4FB5-9820-ADE38AB1BB48}" type="presParOf" srcId="{B1676695-9D20-463C-8934-4EEE76A494EE}" destId="{5AD94366-6FD6-4DF3-A41F-0E41C26B09A7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AEA3AC-3AD3-4961-803E-8BFE08878709}">
      <dsp:nvSpPr>
        <dsp:cNvPr id="0" name=""/>
        <dsp:cNvSpPr/>
      </dsp:nvSpPr>
      <dsp:spPr>
        <a:xfrm>
          <a:off x="7879757" y="11864"/>
          <a:ext cx="3581707" cy="2149024"/>
        </a:xfrm>
        <a:prstGeom prst="rect">
          <a:avLst/>
        </a:prstGeom>
        <a:solidFill>
          <a:schemeClr val="accent1">
            <a:lumMod val="75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000" kern="1200" dirty="0" smtClean="0">
              <a:latin typeface="Arial" panose="020B0604020202020204" pitchFamily="34" charset="0"/>
              <a:cs typeface="Arial" panose="020B0604020202020204" pitchFamily="34" charset="0"/>
            </a:rPr>
            <a:t>המידע של כל הלקוחות לא היה נשמר "</a:t>
          </a:r>
          <a:r>
            <a:rPr lang="he-IL" sz="3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בערימה</a:t>
          </a:r>
          <a:r>
            <a:rPr lang="he-IL" sz="3000" kern="1200" dirty="0" smtClean="0">
              <a:latin typeface="Arial" panose="020B0604020202020204" pitchFamily="34" charset="0"/>
              <a:cs typeface="Arial" panose="020B0604020202020204" pitchFamily="34" charset="0"/>
            </a:rPr>
            <a:t>" אחת גדולה</a:t>
          </a:r>
          <a:endParaRPr lang="he-IL" sz="3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879757" y="11864"/>
        <a:ext cx="3581707" cy="2149024"/>
      </dsp:txXfrm>
    </dsp:sp>
    <dsp:sp modelId="{0B7BBD7B-F233-4063-A482-2F4AD097D701}">
      <dsp:nvSpPr>
        <dsp:cNvPr id="0" name=""/>
        <dsp:cNvSpPr/>
      </dsp:nvSpPr>
      <dsp:spPr>
        <a:xfrm>
          <a:off x="3939878" y="11864"/>
          <a:ext cx="3581707" cy="2149024"/>
        </a:xfrm>
        <a:prstGeom prst="rect">
          <a:avLst/>
        </a:prstGeom>
        <a:solidFill>
          <a:schemeClr val="accent1">
            <a:lumMod val="75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000" kern="1200" dirty="0" smtClean="0">
              <a:latin typeface="Arial" panose="020B0604020202020204" pitchFamily="34" charset="0"/>
              <a:cs typeface="Arial" panose="020B0604020202020204" pitchFamily="34" charset="0"/>
            </a:rPr>
            <a:t>היה נדרש </a:t>
          </a:r>
          <a:r>
            <a:rPr lang="he-IL" sz="3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רישיון</a:t>
          </a:r>
          <a:r>
            <a:rPr lang="he-IL" sz="3000" kern="1200" dirty="0" smtClean="0">
              <a:latin typeface="Arial" panose="020B0604020202020204" pitchFamily="34" charset="0"/>
              <a:cs typeface="Arial" panose="020B0604020202020204" pitchFamily="34" charset="0"/>
            </a:rPr>
            <a:t> מ"רשות הענן הישראלית" (</a:t>
          </a:r>
          <a:r>
            <a:rPr lang="he-IL" sz="30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רע"י</a:t>
          </a:r>
          <a:r>
            <a:rPr lang="he-IL" sz="3000" kern="1200" dirty="0" smtClean="0">
              <a:latin typeface="Arial" panose="020B0604020202020204" pitchFamily="34" charset="0"/>
              <a:cs typeface="Arial" panose="020B0604020202020204" pitchFamily="34" charset="0"/>
            </a:rPr>
            <a:t>)</a:t>
          </a:r>
          <a:endParaRPr lang="he-IL" sz="3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939878" y="11864"/>
        <a:ext cx="3581707" cy="2149024"/>
      </dsp:txXfrm>
    </dsp:sp>
    <dsp:sp modelId="{59587E63-8D7C-4CA9-B110-1CF8B623A9E4}">
      <dsp:nvSpPr>
        <dsp:cNvPr id="0" name=""/>
        <dsp:cNvSpPr/>
      </dsp:nvSpPr>
      <dsp:spPr>
        <a:xfrm>
          <a:off x="0" y="11864"/>
          <a:ext cx="3581707" cy="2149024"/>
        </a:xfrm>
        <a:prstGeom prst="rect">
          <a:avLst/>
        </a:prstGeom>
        <a:solidFill>
          <a:schemeClr val="accent1">
            <a:lumMod val="75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0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רע"י</a:t>
          </a:r>
          <a:r>
            <a:rPr lang="he-IL" sz="3000" kern="1200" dirty="0" smtClean="0">
              <a:latin typeface="Arial" panose="020B0604020202020204" pitchFamily="34" charset="0"/>
              <a:cs typeface="Arial" panose="020B0604020202020204" pitchFamily="34" charset="0"/>
            </a:rPr>
            <a:t> הייתה מאשרת מראש </a:t>
          </a:r>
          <a:r>
            <a:rPr lang="he-IL" sz="3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בעלי מניות</a:t>
          </a:r>
          <a:r>
            <a:rPr lang="he-IL" sz="3000" kern="12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he-IL" sz="3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דירקטורים</a:t>
          </a:r>
          <a:r>
            <a:rPr lang="he-IL" sz="30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he-IL" sz="3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ומנהלים</a:t>
          </a:r>
          <a:endParaRPr lang="he-IL" sz="30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11864"/>
        <a:ext cx="3581707" cy="2149024"/>
      </dsp:txXfrm>
    </dsp:sp>
    <dsp:sp modelId="{F5D06194-9621-4A22-833A-06F014CE563A}">
      <dsp:nvSpPr>
        <dsp:cNvPr id="0" name=""/>
        <dsp:cNvSpPr/>
      </dsp:nvSpPr>
      <dsp:spPr>
        <a:xfrm>
          <a:off x="7879757" y="2519060"/>
          <a:ext cx="3581707" cy="2149024"/>
        </a:xfrm>
        <a:prstGeom prst="rect">
          <a:avLst/>
        </a:prstGeom>
        <a:solidFill>
          <a:schemeClr val="accent1">
            <a:lumMod val="75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000" kern="1200" dirty="0" smtClean="0">
              <a:latin typeface="Arial" panose="020B0604020202020204" pitchFamily="34" charset="0"/>
              <a:cs typeface="Arial" panose="020B0604020202020204" pitchFamily="34" charset="0"/>
            </a:rPr>
            <a:t>במקרה גניבה – הלקוח היה מפוצה </a:t>
          </a:r>
          <a:r>
            <a:rPr lang="he-IL" sz="3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במלוא</a:t>
          </a:r>
          <a:r>
            <a:rPr lang="he-IL" sz="3000" kern="1200" dirty="0" smtClean="0">
              <a:latin typeface="Arial" panose="020B0604020202020204" pitchFamily="34" charset="0"/>
              <a:cs typeface="Arial" panose="020B0604020202020204" pitchFamily="34" charset="0"/>
            </a:rPr>
            <a:t> ערך המידע</a:t>
          </a:r>
        </a:p>
      </dsp:txBody>
      <dsp:txXfrm>
        <a:off x="7879757" y="2519060"/>
        <a:ext cx="3581707" cy="2149024"/>
      </dsp:txXfrm>
    </dsp:sp>
    <dsp:sp modelId="{F30D247F-CF58-4ECD-95B5-9090F73F7F52}">
      <dsp:nvSpPr>
        <dsp:cNvPr id="0" name=""/>
        <dsp:cNvSpPr/>
      </dsp:nvSpPr>
      <dsp:spPr>
        <a:xfrm>
          <a:off x="3939878" y="2519060"/>
          <a:ext cx="3581707" cy="2149024"/>
        </a:xfrm>
        <a:prstGeom prst="rect">
          <a:avLst/>
        </a:prstGeom>
        <a:solidFill>
          <a:schemeClr val="accent1">
            <a:lumMod val="75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000" kern="1200" dirty="0" smtClean="0">
              <a:latin typeface="Arial" panose="020B0604020202020204" pitchFamily="34" charset="0"/>
              <a:cs typeface="Arial" panose="020B0604020202020204" pitchFamily="34" charset="0"/>
            </a:rPr>
            <a:t>הייתה חובת </a:t>
          </a:r>
          <a:r>
            <a:rPr lang="he-IL" sz="3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"הלימות הון</a:t>
          </a:r>
          <a:r>
            <a:rPr lang="he-IL" sz="3000" kern="1200" dirty="0" smtClean="0">
              <a:latin typeface="Arial" panose="020B0604020202020204" pitchFamily="34" charset="0"/>
              <a:cs typeface="Arial" panose="020B0604020202020204" pitchFamily="34" charset="0"/>
            </a:rPr>
            <a:t>" לכיסוי סיכונים תפעוליים</a:t>
          </a:r>
        </a:p>
      </dsp:txBody>
      <dsp:txXfrm>
        <a:off x="3939878" y="2519060"/>
        <a:ext cx="3581707" cy="2149024"/>
      </dsp:txXfrm>
    </dsp:sp>
    <dsp:sp modelId="{C14F8566-0D07-492B-9876-AB096EE533C7}">
      <dsp:nvSpPr>
        <dsp:cNvPr id="0" name=""/>
        <dsp:cNvSpPr/>
      </dsp:nvSpPr>
      <dsp:spPr>
        <a:xfrm>
          <a:off x="0" y="2519060"/>
          <a:ext cx="3581707" cy="2149024"/>
        </a:xfrm>
        <a:prstGeom prst="rect">
          <a:avLst/>
        </a:prstGeom>
        <a:solidFill>
          <a:schemeClr val="accent1">
            <a:lumMod val="75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000" kern="1200" dirty="0" smtClean="0">
              <a:latin typeface="Arial" panose="020B0604020202020204" pitchFamily="34" charset="0"/>
              <a:cs typeface="Arial" panose="020B0604020202020204" pitchFamily="34" charset="0"/>
            </a:rPr>
            <a:t>היו סטנדרטים מחייבים – </a:t>
          </a:r>
          <a:r>
            <a:rPr lang="he-IL" sz="3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ומפוקחים</a:t>
          </a:r>
          <a:r>
            <a:rPr lang="he-IL" sz="3000" kern="1200" dirty="0" smtClean="0">
              <a:latin typeface="Arial" panose="020B0604020202020204" pitchFamily="34" charset="0"/>
              <a:cs typeface="Arial" panose="020B0604020202020204" pitchFamily="34" charset="0"/>
            </a:rPr>
            <a:t>! – לאבטחת מידע</a:t>
          </a:r>
        </a:p>
      </dsp:txBody>
      <dsp:txXfrm>
        <a:off x="0" y="2519060"/>
        <a:ext cx="3581707" cy="2149024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A9B7CC-B4DA-4FE9-BA19-D1F062BC64E2}">
      <dsp:nvSpPr>
        <dsp:cNvPr id="0" name=""/>
        <dsp:cNvSpPr/>
      </dsp:nvSpPr>
      <dsp:spPr>
        <a:xfrm>
          <a:off x="0" y="0"/>
          <a:ext cx="2700000" cy="604962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4400" kern="1200" dirty="0" smtClean="0">
              <a:latin typeface="Arial" panose="020B0604020202020204" pitchFamily="34" charset="0"/>
              <a:cs typeface="Arial" panose="020B0604020202020204" pitchFamily="34" charset="0"/>
            </a:rPr>
            <a:t>נושאים בהסכם ענן</a:t>
          </a:r>
          <a:endParaRPr lang="he-IL" sz="4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0"/>
        <a:ext cx="2700000" cy="1814887"/>
      </dsp:txXfrm>
    </dsp:sp>
    <dsp:sp modelId="{4780159B-0289-4574-84E0-52A310A134AB}">
      <dsp:nvSpPr>
        <dsp:cNvPr id="0" name=""/>
        <dsp:cNvSpPr/>
      </dsp:nvSpPr>
      <dsp:spPr>
        <a:xfrm>
          <a:off x="270000" y="1816031"/>
          <a:ext cx="2160000" cy="699857"/>
        </a:xfrm>
        <a:prstGeom prst="roundRect">
          <a:avLst>
            <a:gd name="adj" fmla="val 10000"/>
          </a:avLst>
        </a:prstGeom>
        <a:solidFill>
          <a:schemeClr val="accent1"/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040" tIns="49530" rIns="66040" bIns="49530" numCol="1" spcCol="1270" anchor="ctr" anchorCtr="0">
          <a:noAutofit/>
        </a:bodyPr>
        <a:lstStyle/>
        <a:p>
          <a:pPr lvl="0" algn="ct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>
              <a:latin typeface="Arial" panose="020B0604020202020204" pitchFamily="34" charset="0"/>
              <a:cs typeface="Arial" panose="020B0604020202020204" pitchFamily="34" charset="0"/>
            </a:rPr>
            <a:t>Exit Strategy</a:t>
          </a:r>
          <a:endParaRPr lang="he-IL" sz="2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90498" y="1836529"/>
        <a:ext cx="2119004" cy="658861"/>
      </dsp:txXfrm>
    </dsp:sp>
    <dsp:sp modelId="{877BD1B9-3C5D-4CE2-B44E-44B914F3DA3A}">
      <dsp:nvSpPr>
        <dsp:cNvPr id="0" name=""/>
        <dsp:cNvSpPr/>
      </dsp:nvSpPr>
      <dsp:spPr>
        <a:xfrm>
          <a:off x="270000" y="2623559"/>
          <a:ext cx="2160000" cy="6998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040" tIns="49530" rIns="66040" bIns="49530" numCol="1" spcCol="1270" anchor="ctr" anchorCtr="0">
          <a:noAutofit/>
        </a:bodyPr>
        <a:lstStyle/>
        <a:p>
          <a:pPr lvl="0" algn="ct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600" kern="1200" dirty="0" smtClean="0">
              <a:latin typeface="Arial" panose="020B0604020202020204" pitchFamily="34" charset="0"/>
              <a:cs typeface="Arial" panose="020B0604020202020204" pitchFamily="34" charset="0"/>
            </a:rPr>
            <a:t>שינויים בשירות</a:t>
          </a:r>
          <a:endParaRPr lang="he-IL" sz="2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90498" y="2644057"/>
        <a:ext cx="2119004" cy="658861"/>
      </dsp:txXfrm>
    </dsp:sp>
    <dsp:sp modelId="{882AF3FC-E8FF-4F1A-8443-3ACBCBC30B7B}">
      <dsp:nvSpPr>
        <dsp:cNvPr id="0" name=""/>
        <dsp:cNvSpPr/>
      </dsp:nvSpPr>
      <dsp:spPr>
        <a:xfrm>
          <a:off x="270000" y="3431086"/>
          <a:ext cx="2160000" cy="6998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040" tIns="49530" rIns="66040" bIns="49530" numCol="1" spcCol="1270" anchor="ctr" anchorCtr="0">
          <a:noAutofit/>
        </a:bodyPr>
        <a:lstStyle/>
        <a:p>
          <a:pPr lvl="0" algn="ct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600" kern="1200" smtClean="0">
              <a:latin typeface="Arial" panose="020B0604020202020204" pitchFamily="34" charset="0"/>
              <a:cs typeface="Arial" panose="020B0604020202020204" pitchFamily="34" charset="0"/>
            </a:rPr>
            <a:t>אבטחת המידע</a:t>
          </a:r>
          <a:endParaRPr lang="he-IL" sz="26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90498" y="3451584"/>
        <a:ext cx="2119004" cy="658861"/>
      </dsp:txXfrm>
    </dsp:sp>
    <dsp:sp modelId="{99B43B61-C9C6-4E5C-9EC0-790DF6A3A0BC}">
      <dsp:nvSpPr>
        <dsp:cNvPr id="0" name=""/>
        <dsp:cNvSpPr/>
      </dsp:nvSpPr>
      <dsp:spPr>
        <a:xfrm>
          <a:off x="270000" y="4238613"/>
          <a:ext cx="2160000" cy="699857"/>
        </a:xfrm>
        <a:prstGeom prst="roundRect">
          <a:avLst>
            <a:gd name="adj" fmla="val 10000"/>
          </a:avLst>
        </a:prstGeom>
        <a:solidFill>
          <a:schemeClr val="accent1">
            <a:lumMod val="5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040" tIns="49530" rIns="66040" bIns="49530" numCol="1" spcCol="1270" anchor="ctr" anchorCtr="0">
          <a:noAutofit/>
        </a:bodyPr>
        <a:lstStyle/>
        <a:p>
          <a:pPr lvl="0" algn="ct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600" kern="1200" smtClean="0">
              <a:latin typeface="Arial" panose="020B0604020202020204" pitchFamily="34" charset="0"/>
              <a:cs typeface="Arial" panose="020B0604020202020204" pitchFamily="34" charset="0"/>
            </a:rPr>
            <a:t>הגנת הפרטיות</a:t>
          </a:r>
          <a:endParaRPr lang="he-IL" sz="26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90498" y="4259111"/>
        <a:ext cx="2119004" cy="658861"/>
      </dsp:txXfrm>
    </dsp:sp>
    <dsp:sp modelId="{4096B290-DE2D-4E84-8368-670AB113135A}">
      <dsp:nvSpPr>
        <dsp:cNvPr id="0" name=""/>
        <dsp:cNvSpPr/>
      </dsp:nvSpPr>
      <dsp:spPr>
        <a:xfrm>
          <a:off x="270000" y="5046141"/>
          <a:ext cx="2160000" cy="6998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040" tIns="49530" rIns="66040" bIns="49530" numCol="1" spcCol="1270" anchor="ctr" anchorCtr="0">
          <a:noAutofit/>
        </a:bodyPr>
        <a:lstStyle/>
        <a:p>
          <a:pPr lvl="0" algn="ct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600" kern="1200" smtClean="0">
              <a:latin typeface="Arial" panose="020B0604020202020204" pitchFamily="34" charset="0"/>
              <a:cs typeface="Arial" panose="020B0604020202020204" pitchFamily="34" charset="0"/>
            </a:rPr>
            <a:t>הגבלת אחריות</a:t>
          </a:r>
          <a:endParaRPr lang="he-IL" sz="26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90498" y="5066639"/>
        <a:ext cx="2119004" cy="658861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952232-B092-4535-BE29-3DCF9B11212B}">
      <dsp:nvSpPr>
        <dsp:cNvPr id="0" name=""/>
        <dsp:cNvSpPr/>
      </dsp:nvSpPr>
      <dsp:spPr>
        <a:xfrm>
          <a:off x="0" y="440456"/>
          <a:ext cx="8128000" cy="1173674"/>
        </a:xfrm>
        <a:prstGeom prst="roundRect">
          <a:avLst/>
        </a:prstGeom>
        <a:solidFill>
          <a:schemeClr val="accent1">
            <a:lumMod val="75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r" defTabSz="1377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100" kern="1200" dirty="0" smtClean="0">
              <a:latin typeface="Arial" panose="020B0604020202020204" pitchFamily="34" charset="0"/>
              <a:cs typeface="Arial" panose="020B0604020202020204" pitchFamily="34" charset="0"/>
            </a:rPr>
            <a:t>פיצוי על הפרת </a:t>
          </a:r>
          <a:r>
            <a:rPr lang="en-US" sz="3100" kern="1200" dirty="0" smtClean="0">
              <a:latin typeface="Arial" panose="020B0604020202020204" pitchFamily="34" charset="0"/>
              <a:cs typeface="Arial" panose="020B0604020202020204" pitchFamily="34" charset="0"/>
            </a:rPr>
            <a:t>SLA</a:t>
          </a:r>
          <a:r>
            <a:rPr lang="he-IL" sz="3100" kern="1200" dirty="0" smtClean="0">
              <a:latin typeface="Arial" panose="020B0604020202020204" pitchFamily="34" charset="0"/>
              <a:cs typeface="Arial" panose="020B0604020202020204" pitchFamily="34" charset="0"/>
            </a:rPr>
            <a:t>?</a:t>
          </a:r>
          <a:endParaRPr lang="he-IL" sz="31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7294" y="497750"/>
        <a:ext cx="8013412" cy="1059086"/>
      </dsp:txXfrm>
    </dsp:sp>
    <dsp:sp modelId="{A77B5776-C8A9-4BBB-8156-7DE5FECEA5FD}">
      <dsp:nvSpPr>
        <dsp:cNvPr id="0" name=""/>
        <dsp:cNvSpPr/>
      </dsp:nvSpPr>
      <dsp:spPr>
        <a:xfrm>
          <a:off x="0" y="1771824"/>
          <a:ext cx="8128000" cy="1173674"/>
        </a:xfrm>
        <a:prstGeom prst="roundRect">
          <a:avLst/>
        </a:prstGeom>
        <a:solidFill>
          <a:schemeClr val="accent1">
            <a:lumMod val="75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r" defTabSz="1377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100" kern="1200" dirty="0" smtClean="0">
              <a:latin typeface="Arial" panose="020B0604020202020204" pitchFamily="34" charset="0"/>
              <a:cs typeface="Arial" panose="020B0604020202020204" pitchFamily="34" charset="0"/>
            </a:rPr>
            <a:t>פיצוי על נזקים ללקוח?</a:t>
          </a:r>
          <a:endParaRPr lang="he-IL" sz="31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7294" y="1829118"/>
        <a:ext cx="8013412" cy="1059086"/>
      </dsp:txXfrm>
    </dsp:sp>
    <dsp:sp modelId="{E1500FD7-7CDD-41EB-A669-31C5309E6B5F}">
      <dsp:nvSpPr>
        <dsp:cNvPr id="0" name=""/>
        <dsp:cNvSpPr/>
      </dsp:nvSpPr>
      <dsp:spPr>
        <a:xfrm>
          <a:off x="0" y="2945499"/>
          <a:ext cx="8128000" cy="13413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8064" tIns="35560" rIns="199136" bIns="35560" numCol="1" spcCol="1270" anchor="t" anchorCtr="0">
          <a:noAutofit/>
        </a:bodyPr>
        <a:lstStyle/>
        <a:p>
          <a:pPr marL="285750" lvl="1" indent="-285750" algn="r" defTabSz="1244600" rtl="1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he-IL" sz="2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סכום מקסימום </a:t>
          </a:r>
          <a:r>
            <a:rPr lang="he-IL" sz="2800" kern="1200" dirty="0" smtClean="0">
              <a:latin typeface="Arial" panose="020B0604020202020204" pitchFamily="34" charset="0"/>
              <a:cs typeface="Arial" panose="020B0604020202020204" pitchFamily="34" charset="0"/>
            </a:rPr>
            <a:t>של פיצוי?</a:t>
          </a:r>
          <a:endParaRPr lang="he-IL" sz="28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285750" lvl="1" indent="-285750" algn="r" defTabSz="1244600" rtl="1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he-IL" sz="2800" kern="1200" dirty="0" smtClean="0">
              <a:latin typeface="Arial" panose="020B0604020202020204" pitchFamily="34" charset="0"/>
              <a:cs typeface="Arial" panose="020B0604020202020204" pitchFamily="34" charset="0"/>
            </a:rPr>
            <a:t>הגבלת אחריות גם לנזק שנגרם </a:t>
          </a:r>
          <a:r>
            <a:rPr lang="he-IL" sz="2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בזדון</a:t>
          </a:r>
          <a:r>
            <a:rPr lang="he-IL" sz="2800" kern="1200" dirty="0" smtClean="0">
              <a:latin typeface="Arial" panose="020B0604020202020204" pitchFamily="34" charset="0"/>
              <a:cs typeface="Arial" panose="020B0604020202020204" pitchFamily="34" charset="0"/>
            </a:rPr>
            <a:t>?</a:t>
          </a:r>
          <a:endParaRPr lang="he-IL" sz="28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285750" lvl="1" indent="-285750" algn="r" defTabSz="1244600" rtl="1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he-IL" sz="2800" kern="1200" dirty="0" smtClean="0">
              <a:latin typeface="Arial" panose="020B0604020202020204" pitchFamily="34" charset="0"/>
              <a:cs typeface="Arial" panose="020B0604020202020204" pitchFamily="34" charset="0"/>
            </a:rPr>
            <a:t>איזה </a:t>
          </a:r>
          <a:r>
            <a:rPr lang="he-IL" sz="2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סוגי נזק </a:t>
          </a:r>
          <a:r>
            <a:rPr lang="he-IL" sz="2800" kern="1200" dirty="0" smtClean="0">
              <a:latin typeface="Arial" panose="020B0604020202020204" pitchFamily="34" charset="0"/>
              <a:cs typeface="Arial" panose="020B0604020202020204" pitchFamily="34" charset="0"/>
            </a:rPr>
            <a:t>יזכו בפיצוי?</a:t>
          </a:r>
          <a:endParaRPr lang="he-IL" sz="2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2945499"/>
        <a:ext cx="8128000" cy="1341360"/>
      </dsp:txXfrm>
    </dsp:sp>
    <dsp:sp modelId="{A2967427-5D41-4D61-B854-EE83DD99005A}">
      <dsp:nvSpPr>
        <dsp:cNvPr id="0" name=""/>
        <dsp:cNvSpPr/>
      </dsp:nvSpPr>
      <dsp:spPr>
        <a:xfrm>
          <a:off x="0" y="4286859"/>
          <a:ext cx="8128000" cy="1173674"/>
        </a:xfrm>
        <a:prstGeom prst="roundRect">
          <a:avLst/>
        </a:prstGeom>
        <a:solidFill>
          <a:schemeClr val="accent1">
            <a:lumMod val="75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r" defTabSz="1377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100" kern="1200" dirty="0" smtClean="0">
              <a:latin typeface="Arial" panose="020B0604020202020204" pitchFamily="34" charset="0"/>
              <a:cs typeface="Arial" panose="020B0604020202020204" pitchFamily="34" charset="0"/>
            </a:rPr>
            <a:t>גם אם לא שאלה של </a:t>
          </a:r>
          <a:r>
            <a:rPr lang="he-IL" sz="31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פיצוי</a:t>
          </a:r>
          <a:r>
            <a:rPr lang="he-IL" sz="3100" kern="1200" dirty="0" smtClean="0">
              <a:latin typeface="Arial" panose="020B0604020202020204" pitchFamily="34" charset="0"/>
              <a:cs typeface="Arial" panose="020B0604020202020204" pitchFamily="34" charset="0"/>
            </a:rPr>
            <a:t> – שאלה של </a:t>
          </a:r>
          <a:r>
            <a:rPr lang="he-IL" sz="31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מחוייבות</a:t>
          </a:r>
          <a:r>
            <a:rPr lang="he-IL" sz="31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הספק</a:t>
          </a:r>
          <a:r>
            <a:rPr lang="he-IL" sz="3100" kern="1200" dirty="0" smtClean="0">
              <a:latin typeface="Arial" panose="020B0604020202020204" pitchFamily="34" charset="0"/>
              <a:cs typeface="Arial" panose="020B0604020202020204" pitchFamily="34" charset="0"/>
            </a:rPr>
            <a:t>!</a:t>
          </a:r>
          <a:endParaRPr lang="he-IL" sz="31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7294" y="4344153"/>
        <a:ext cx="8013412" cy="1059086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A9B7CC-B4DA-4FE9-BA19-D1F062BC64E2}">
      <dsp:nvSpPr>
        <dsp:cNvPr id="0" name=""/>
        <dsp:cNvSpPr/>
      </dsp:nvSpPr>
      <dsp:spPr>
        <a:xfrm>
          <a:off x="0" y="0"/>
          <a:ext cx="2700000" cy="604962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4400" kern="1200" dirty="0" smtClean="0">
              <a:latin typeface="Arial" panose="020B0604020202020204" pitchFamily="34" charset="0"/>
              <a:cs typeface="Arial" panose="020B0604020202020204" pitchFamily="34" charset="0"/>
            </a:rPr>
            <a:t>נושאים בהסכם ענן</a:t>
          </a:r>
          <a:endParaRPr lang="he-IL" sz="4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0"/>
        <a:ext cx="2700000" cy="1814887"/>
      </dsp:txXfrm>
    </dsp:sp>
    <dsp:sp modelId="{4780159B-0289-4574-84E0-52A310A134AB}">
      <dsp:nvSpPr>
        <dsp:cNvPr id="0" name=""/>
        <dsp:cNvSpPr/>
      </dsp:nvSpPr>
      <dsp:spPr>
        <a:xfrm>
          <a:off x="270000" y="1816031"/>
          <a:ext cx="2160000" cy="699857"/>
        </a:xfrm>
        <a:prstGeom prst="roundRect">
          <a:avLst>
            <a:gd name="adj" fmla="val 10000"/>
          </a:avLst>
        </a:prstGeom>
        <a:solidFill>
          <a:schemeClr val="accent1"/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040" tIns="49530" rIns="66040" bIns="49530" numCol="1" spcCol="1270" anchor="ctr" anchorCtr="0">
          <a:noAutofit/>
        </a:bodyPr>
        <a:lstStyle/>
        <a:p>
          <a:pPr lvl="0" algn="ct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>
              <a:latin typeface="Arial" panose="020B0604020202020204" pitchFamily="34" charset="0"/>
              <a:cs typeface="Arial" panose="020B0604020202020204" pitchFamily="34" charset="0"/>
            </a:rPr>
            <a:t>Exit Strategy</a:t>
          </a:r>
          <a:endParaRPr lang="he-IL" sz="2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90498" y="1836529"/>
        <a:ext cx="2119004" cy="658861"/>
      </dsp:txXfrm>
    </dsp:sp>
    <dsp:sp modelId="{877BD1B9-3C5D-4CE2-B44E-44B914F3DA3A}">
      <dsp:nvSpPr>
        <dsp:cNvPr id="0" name=""/>
        <dsp:cNvSpPr/>
      </dsp:nvSpPr>
      <dsp:spPr>
        <a:xfrm>
          <a:off x="270000" y="2623559"/>
          <a:ext cx="2160000" cy="6998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040" tIns="49530" rIns="66040" bIns="49530" numCol="1" spcCol="1270" anchor="ctr" anchorCtr="0">
          <a:noAutofit/>
        </a:bodyPr>
        <a:lstStyle/>
        <a:p>
          <a:pPr lvl="0" algn="ct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600" kern="1200" dirty="0" smtClean="0">
              <a:latin typeface="Arial" panose="020B0604020202020204" pitchFamily="34" charset="0"/>
              <a:cs typeface="Arial" panose="020B0604020202020204" pitchFamily="34" charset="0"/>
            </a:rPr>
            <a:t>שינויים בשירות</a:t>
          </a:r>
          <a:endParaRPr lang="he-IL" sz="2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90498" y="2644057"/>
        <a:ext cx="2119004" cy="658861"/>
      </dsp:txXfrm>
    </dsp:sp>
    <dsp:sp modelId="{882AF3FC-E8FF-4F1A-8443-3ACBCBC30B7B}">
      <dsp:nvSpPr>
        <dsp:cNvPr id="0" name=""/>
        <dsp:cNvSpPr/>
      </dsp:nvSpPr>
      <dsp:spPr>
        <a:xfrm>
          <a:off x="270000" y="3431086"/>
          <a:ext cx="2160000" cy="6998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040" tIns="49530" rIns="66040" bIns="49530" numCol="1" spcCol="1270" anchor="ctr" anchorCtr="0">
          <a:noAutofit/>
        </a:bodyPr>
        <a:lstStyle/>
        <a:p>
          <a:pPr lvl="0" algn="ct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600" kern="1200" smtClean="0">
              <a:latin typeface="Arial" panose="020B0604020202020204" pitchFamily="34" charset="0"/>
              <a:cs typeface="Arial" panose="020B0604020202020204" pitchFamily="34" charset="0"/>
            </a:rPr>
            <a:t>אבטחת המידע</a:t>
          </a:r>
          <a:endParaRPr lang="he-IL" sz="26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90498" y="3451584"/>
        <a:ext cx="2119004" cy="658861"/>
      </dsp:txXfrm>
    </dsp:sp>
    <dsp:sp modelId="{99B43B61-C9C6-4E5C-9EC0-790DF6A3A0BC}">
      <dsp:nvSpPr>
        <dsp:cNvPr id="0" name=""/>
        <dsp:cNvSpPr/>
      </dsp:nvSpPr>
      <dsp:spPr>
        <a:xfrm>
          <a:off x="270000" y="4238613"/>
          <a:ext cx="2160000" cy="6998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040" tIns="49530" rIns="66040" bIns="49530" numCol="1" spcCol="1270" anchor="ctr" anchorCtr="0">
          <a:noAutofit/>
        </a:bodyPr>
        <a:lstStyle/>
        <a:p>
          <a:pPr lvl="0" algn="ct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600" kern="1200" smtClean="0">
              <a:latin typeface="Arial" panose="020B0604020202020204" pitchFamily="34" charset="0"/>
              <a:cs typeface="Arial" panose="020B0604020202020204" pitchFamily="34" charset="0"/>
            </a:rPr>
            <a:t>הגנת הפרטיות</a:t>
          </a:r>
          <a:endParaRPr lang="he-IL" sz="26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90498" y="4259111"/>
        <a:ext cx="2119004" cy="658861"/>
      </dsp:txXfrm>
    </dsp:sp>
    <dsp:sp modelId="{4096B290-DE2D-4E84-8368-670AB113135A}">
      <dsp:nvSpPr>
        <dsp:cNvPr id="0" name=""/>
        <dsp:cNvSpPr/>
      </dsp:nvSpPr>
      <dsp:spPr>
        <a:xfrm>
          <a:off x="270000" y="5046141"/>
          <a:ext cx="2160000" cy="699857"/>
        </a:xfrm>
        <a:prstGeom prst="roundRect">
          <a:avLst>
            <a:gd name="adj" fmla="val 10000"/>
          </a:avLst>
        </a:prstGeom>
        <a:solidFill>
          <a:schemeClr val="accent1">
            <a:lumMod val="5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040" tIns="49530" rIns="66040" bIns="49530" numCol="1" spcCol="1270" anchor="ctr" anchorCtr="0">
          <a:noAutofit/>
        </a:bodyPr>
        <a:lstStyle/>
        <a:p>
          <a:pPr lvl="0" algn="ct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600" kern="1200" dirty="0" smtClean="0">
              <a:latin typeface="Arial" panose="020B0604020202020204" pitchFamily="34" charset="0"/>
              <a:cs typeface="Arial" panose="020B0604020202020204" pitchFamily="34" charset="0"/>
            </a:rPr>
            <a:t>הגבלת אחריות</a:t>
          </a:r>
          <a:endParaRPr lang="he-IL" sz="2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90498" y="5066639"/>
        <a:ext cx="2119004" cy="658861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A9B7CC-B4DA-4FE9-BA19-D1F062BC64E2}">
      <dsp:nvSpPr>
        <dsp:cNvPr id="0" name=""/>
        <dsp:cNvSpPr/>
      </dsp:nvSpPr>
      <dsp:spPr>
        <a:xfrm>
          <a:off x="0" y="0"/>
          <a:ext cx="3193574" cy="604962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8120" tIns="198120" rIns="198120" bIns="198120" numCol="1" spcCol="1270" anchor="ctr" anchorCtr="0">
          <a:noAutofit/>
        </a:bodyPr>
        <a:lstStyle/>
        <a:p>
          <a:pPr lvl="0" algn="ctr" defTabSz="2311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5200" kern="1200" dirty="0" smtClean="0">
              <a:latin typeface="Arial" panose="020B0604020202020204" pitchFamily="34" charset="0"/>
              <a:cs typeface="Arial" panose="020B0604020202020204" pitchFamily="34" charset="0"/>
            </a:rPr>
            <a:t>נושאים בהסכם ענן</a:t>
          </a:r>
          <a:endParaRPr lang="he-IL" sz="52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0"/>
        <a:ext cx="3193574" cy="1814887"/>
      </dsp:txXfrm>
    </dsp:sp>
    <dsp:sp modelId="{4780159B-0289-4574-84E0-52A310A134AB}">
      <dsp:nvSpPr>
        <dsp:cNvPr id="0" name=""/>
        <dsp:cNvSpPr/>
      </dsp:nvSpPr>
      <dsp:spPr>
        <a:xfrm>
          <a:off x="319357" y="1816031"/>
          <a:ext cx="2554860" cy="699857"/>
        </a:xfrm>
        <a:prstGeom prst="roundRect">
          <a:avLst>
            <a:gd name="adj" fmla="val 10000"/>
          </a:avLst>
        </a:prstGeom>
        <a:solidFill>
          <a:schemeClr val="accent1">
            <a:lumMod val="5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740" tIns="59055" rIns="78740" bIns="59055" numCol="1" spcCol="1270" anchor="ctr" anchorCtr="0">
          <a:noAutofit/>
        </a:bodyPr>
        <a:lstStyle/>
        <a:p>
          <a:pPr lvl="0" algn="ctr" defTabSz="1377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>
              <a:latin typeface="Arial" panose="020B0604020202020204" pitchFamily="34" charset="0"/>
              <a:cs typeface="Arial" panose="020B0604020202020204" pitchFamily="34" charset="0"/>
            </a:rPr>
            <a:t>Exit Strategy</a:t>
          </a:r>
          <a:endParaRPr lang="he-IL" sz="31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39855" y="1836529"/>
        <a:ext cx="2513864" cy="658861"/>
      </dsp:txXfrm>
    </dsp:sp>
    <dsp:sp modelId="{877BD1B9-3C5D-4CE2-B44E-44B914F3DA3A}">
      <dsp:nvSpPr>
        <dsp:cNvPr id="0" name=""/>
        <dsp:cNvSpPr/>
      </dsp:nvSpPr>
      <dsp:spPr>
        <a:xfrm>
          <a:off x="319357" y="2623559"/>
          <a:ext cx="2554860" cy="699857"/>
        </a:xfrm>
        <a:prstGeom prst="roundRect">
          <a:avLst>
            <a:gd name="adj" fmla="val 10000"/>
          </a:avLst>
        </a:prstGeom>
        <a:solidFill>
          <a:schemeClr val="accent1">
            <a:lumMod val="5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740" tIns="59055" rIns="78740" bIns="59055" numCol="1" spcCol="1270" anchor="ctr" anchorCtr="0">
          <a:noAutofit/>
        </a:bodyPr>
        <a:lstStyle/>
        <a:p>
          <a:pPr lvl="0" algn="ctr" defTabSz="1377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100" kern="1200" dirty="0" smtClean="0">
              <a:latin typeface="Arial" panose="020B0604020202020204" pitchFamily="34" charset="0"/>
              <a:cs typeface="Arial" panose="020B0604020202020204" pitchFamily="34" charset="0"/>
            </a:rPr>
            <a:t>שינויים בשירות</a:t>
          </a:r>
          <a:endParaRPr lang="he-IL" sz="31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39855" y="2644057"/>
        <a:ext cx="2513864" cy="658861"/>
      </dsp:txXfrm>
    </dsp:sp>
    <dsp:sp modelId="{882AF3FC-E8FF-4F1A-8443-3ACBCBC30B7B}">
      <dsp:nvSpPr>
        <dsp:cNvPr id="0" name=""/>
        <dsp:cNvSpPr/>
      </dsp:nvSpPr>
      <dsp:spPr>
        <a:xfrm>
          <a:off x="319357" y="3431086"/>
          <a:ext cx="2554860" cy="699857"/>
        </a:xfrm>
        <a:prstGeom prst="roundRect">
          <a:avLst>
            <a:gd name="adj" fmla="val 10000"/>
          </a:avLst>
        </a:prstGeom>
        <a:solidFill>
          <a:schemeClr val="accent1">
            <a:lumMod val="5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740" tIns="59055" rIns="78740" bIns="59055" numCol="1" spcCol="1270" anchor="ctr" anchorCtr="0">
          <a:noAutofit/>
        </a:bodyPr>
        <a:lstStyle/>
        <a:p>
          <a:pPr lvl="0" algn="ctr" defTabSz="1377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100" kern="1200" smtClean="0">
              <a:latin typeface="Arial" panose="020B0604020202020204" pitchFamily="34" charset="0"/>
              <a:cs typeface="Arial" panose="020B0604020202020204" pitchFamily="34" charset="0"/>
            </a:rPr>
            <a:t>אבטחת המידע</a:t>
          </a:r>
          <a:endParaRPr lang="he-IL" sz="31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39855" y="3451584"/>
        <a:ext cx="2513864" cy="658861"/>
      </dsp:txXfrm>
    </dsp:sp>
    <dsp:sp modelId="{99B43B61-C9C6-4E5C-9EC0-790DF6A3A0BC}">
      <dsp:nvSpPr>
        <dsp:cNvPr id="0" name=""/>
        <dsp:cNvSpPr/>
      </dsp:nvSpPr>
      <dsp:spPr>
        <a:xfrm>
          <a:off x="319357" y="4238613"/>
          <a:ext cx="2554860" cy="699857"/>
        </a:xfrm>
        <a:prstGeom prst="roundRect">
          <a:avLst>
            <a:gd name="adj" fmla="val 10000"/>
          </a:avLst>
        </a:prstGeom>
        <a:solidFill>
          <a:schemeClr val="accent1">
            <a:lumMod val="5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740" tIns="59055" rIns="78740" bIns="59055" numCol="1" spcCol="1270" anchor="ctr" anchorCtr="0">
          <a:noAutofit/>
        </a:bodyPr>
        <a:lstStyle/>
        <a:p>
          <a:pPr lvl="0" algn="ctr" defTabSz="1377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100" kern="1200" smtClean="0">
              <a:latin typeface="Arial" panose="020B0604020202020204" pitchFamily="34" charset="0"/>
              <a:cs typeface="Arial" panose="020B0604020202020204" pitchFamily="34" charset="0"/>
            </a:rPr>
            <a:t>הגנת הפרטיות</a:t>
          </a:r>
          <a:endParaRPr lang="he-IL" sz="31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39855" y="4259111"/>
        <a:ext cx="2513864" cy="658861"/>
      </dsp:txXfrm>
    </dsp:sp>
    <dsp:sp modelId="{4096B290-DE2D-4E84-8368-670AB113135A}">
      <dsp:nvSpPr>
        <dsp:cNvPr id="0" name=""/>
        <dsp:cNvSpPr/>
      </dsp:nvSpPr>
      <dsp:spPr>
        <a:xfrm>
          <a:off x="319357" y="5046141"/>
          <a:ext cx="2554860" cy="699857"/>
        </a:xfrm>
        <a:prstGeom prst="roundRect">
          <a:avLst>
            <a:gd name="adj" fmla="val 10000"/>
          </a:avLst>
        </a:prstGeom>
        <a:solidFill>
          <a:schemeClr val="accent1">
            <a:lumMod val="5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740" tIns="59055" rIns="78740" bIns="59055" numCol="1" spcCol="1270" anchor="ctr" anchorCtr="0">
          <a:noAutofit/>
        </a:bodyPr>
        <a:lstStyle/>
        <a:p>
          <a:pPr lvl="0" algn="ctr" defTabSz="1377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100" kern="1200" smtClean="0">
              <a:latin typeface="Arial" panose="020B0604020202020204" pitchFamily="34" charset="0"/>
              <a:cs typeface="Arial" panose="020B0604020202020204" pitchFamily="34" charset="0"/>
            </a:rPr>
            <a:t>הגבלת אחריות</a:t>
          </a:r>
          <a:endParaRPr lang="he-IL" sz="31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39855" y="5066639"/>
        <a:ext cx="2513864" cy="65886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A9B7CC-B4DA-4FE9-BA19-D1F062BC64E2}">
      <dsp:nvSpPr>
        <dsp:cNvPr id="0" name=""/>
        <dsp:cNvSpPr/>
      </dsp:nvSpPr>
      <dsp:spPr>
        <a:xfrm>
          <a:off x="0" y="0"/>
          <a:ext cx="3193574" cy="604962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8120" tIns="198120" rIns="198120" bIns="198120" numCol="1" spcCol="1270" anchor="ctr" anchorCtr="0">
          <a:noAutofit/>
        </a:bodyPr>
        <a:lstStyle/>
        <a:p>
          <a:pPr lvl="0" algn="ctr" defTabSz="2311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5200" kern="1200" dirty="0" smtClean="0">
              <a:latin typeface="Arial" panose="020B0604020202020204" pitchFamily="34" charset="0"/>
              <a:cs typeface="Arial" panose="020B0604020202020204" pitchFamily="34" charset="0"/>
            </a:rPr>
            <a:t>נושאים בהסכם ענן</a:t>
          </a:r>
          <a:endParaRPr lang="he-IL" sz="52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0"/>
        <a:ext cx="3193574" cy="1814887"/>
      </dsp:txXfrm>
    </dsp:sp>
    <dsp:sp modelId="{4780159B-0289-4574-84E0-52A310A134AB}">
      <dsp:nvSpPr>
        <dsp:cNvPr id="0" name=""/>
        <dsp:cNvSpPr/>
      </dsp:nvSpPr>
      <dsp:spPr>
        <a:xfrm>
          <a:off x="319357" y="1816031"/>
          <a:ext cx="2554860" cy="699857"/>
        </a:xfrm>
        <a:prstGeom prst="roundRect">
          <a:avLst>
            <a:gd name="adj" fmla="val 10000"/>
          </a:avLst>
        </a:prstGeom>
        <a:solidFill>
          <a:schemeClr val="accent1">
            <a:lumMod val="5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740" tIns="59055" rIns="78740" bIns="59055" numCol="1" spcCol="1270" anchor="ctr" anchorCtr="0">
          <a:noAutofit/>
        </a:bodyPr>
        <a:lstStyle/>
        <a:p>
          <a:pPr lvl="0" algn="ctr" defTabSz="1377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>
              <a:latin typeface="Arial" panose="020B0604020202020204" pitchFamily="34" charset="0"/>
              <a:cs typeface="Arial" panose="020B0604020202020204" pitchFamily="34" charset="0"/>
            </a:rPr>
            <a:t>Exit Strategy</a:t>
          </a:r>
          <a:endParaRPr lang="he-IL" sz="31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39855" y="1836529"/>
        <a:ext cx="2513864" cy="658861"/>
      </dsp:txXfrm>
    </dsp:sp>
    <dsp:sp modelId="{877BD1B9-3C5D-4CE2-B44E-44B914F3DA3A}">
      <dsp:nvSpPr>
        <dsp:cNvPr id="0" name=""/>
        <dsp:cNvSpPr/>
      </dsp:nvSpPr>
      <dsp:spPr>
        <a:xfrm>
          <a:off x="319357" y="2623559"/>
          <a:ext cx="2554860" cy="699857"/>
        </a:xfrm>
        <a:prstGeom prst="roundRect">
          <a:avLst>
            <a:gd name="adj" fmla="val 10000"/>
          </a:avLst>
        </a:prstGeom>
        <a:solidFill>
          <a:schemeClr val="accent1">
            <a:lumMod val="5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740" tIns="59055" rIns="78740" bIns="59055" numCol="1" spcCol="1270" anchor="ctr" anchorCtr="0">
          <a:noAutofit/>
        </a:bodyPr>
        <a:lstStyle/>
        <a:p>
          <a:pPr lvl="0" algn="ctr" defTabSz="1377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100" kern="1200" dirty="0" smtClean="0">
              <a:latin typeface="Arial" panose="020B0604020202020204" pitchFamily="34" charset="0"/>
              <a:cs typeface="Arial" panose="020B0604020202020204" pitchFamily="34" charset="0"/>
            </a:rPr>
            <a:t>שינויים בשירות</a:t>
          </a:r>
          <a:endParaRPr lang="he-IL" sz="31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39855" y="2644057"/>
        <a:ext cx="2513864" cy="658861"/>
      </dsp:txXfrm>
    </dsp:sp>
    <dsp:sp modelId="{882AF3FC-E8FF-4F1A-8443-3ACBCBC30B7B}">
      <dsp:nvSpPr>
        <dsp:cNvPr id="0" name=""/>
        <dsp:cNvSpPr/>
      </dsp:nvSpPr>
      <dsp:spPr>
        <a:xfrm>
          <a:off x="319357" y="3431086"/>
          <a:ext cx="2554860" cy="699857"/>
        </a:xfrm>
        <a:prstGeom prst="roundRect">
          <a:avLst>
            <a:gd name="adj" fmla="val 10000"/>
          </a:avLst>
        </a:prstGeom>
        <a:solidFill>
          <a:schemeClr val="accent1">
            <a:lumMod val="5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740" tIns="59055" rIns="78740" bIns="59055" numCol="1" spcCol="1270" anchor="ctr" anchorCtr="0">
          <a:noAutofit/>
        </a:bodyPr>
        <a:lstStyle/>
        <a:p>
          <a:pPr lvl="0" algn="ctr" defTabSz="1377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100" kern="1200" smtClean="0">
              <a:latin typeface="Arial" panose="020B0604020202020204" pitchFamily="34" charset="0"/>
              <a:cs typeface="Arial" panose="020B0604020202020204" pitchFamily="34" charset="0"/>
            </a:rPr>
            <a:t>אבטחת המידע</a:t>
          </a:r>
          <a:endParaRPr lang="he-IL" sz="31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39855" y="3451584"/>
        <a:ext cx="2513864" cy="658861"/>
      </dsp:txXfrm>
    </dsp:sp>
    <dsp:sp modelId="{99B43B61-C9C6-4E5C-9EC0-790DF6A3A0BC}">
      <dsp:nvSpPr>
        <dsp:cNvPr id="0" name=""/>
        <dsp:cNvSpPr/>
      </dsp:nvSpPr>
      <dsp:spPr>
        <a:xfrm>
          <a:off x="319357" y="4238613"/>
          <a:ext cx="2554860" cy="699857"/>
        </a:xfrm>
        <a:prstGeom prst="roundRect">
          <a:avLst>
            <a:gd name="adj" fmla="val 10000"/>
          </a:avLst>
        </a:prstGeom>
        <a:solidFill>
          <a:schemeClr val="accent1">
            <a:lumMod val="5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740" tIns="59055" rIns="78740" bIns="59055" numCol="1" spcCol="1270" anchor="ctr" anchorCtr="0">
          <a:noAutofit/>
        </a:bodyPr>
        <a:lstStyle/>
        <a:p>
          <a:pPr lvl="0" algn="ctr" defTabSz="1377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100" kern="1200" smtClean="0">
              <a:latin typeface="Arial" panose="020B0604020202020204" pitchFamily="34" charset="0"/>
              <a:cs typeface="Arial" panose="020B0604020202020204" pitchFamily="34" charset="0"/>
            </a:rPr>
            <a:t>הגנת הפרטיות</a:t>
          </a:r>
          <a:endParaRPr lang="he-IL" sz="31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39855" y="4259111"/>
        <a:ext cx="2513864" cy="658861"/>
      </dsp:txXfrm>
    </dsp:sp>
    <dsp:sp modelId="{4096B290-DE2D-4E84-8368-670AB113135A}">
      <dsp:nvSpPr>
        <dsp:cNvPr id="0" name=""/>
        <dsp:cNvSpPr/>
      </dsp:nvSpPr>
      <dsp:spPr>
        <a:xfrm>
          <a:off x="319357" y="5046141"/>
          <a:ext cx="2554860" cy="699857"/>
        </a:xfrm>
        <a:prstGeom prst="roundRect">
          <a:avLst>
            <a:gd name="adj" fmla="val 10000"/>
          </a:avLst>
        </a:prstGeom>
        <a:solidFill>
          <a:schemeClr val="accent1">
            <a:lumMod val="5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740" tIns="59055" rIns="78740" bIns="59055" numCol="1" spcCol="1270" anchor="ctr" anchorCtr="0">
          <a:noAutofit/>
        </a:bodyPr>
        <a:lstStyle/>
        <a:p>
          <a:pPr lvl="0" algn="ctr" defTabSz="1377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100" kern="1200" smtClean="0">
              <a:latin typeface="Arial" panose="020B0604020202020204" pitchFamily="34" charset="0"/>
              <a:cs typeface="Arial" panose="020B0604020202020204" pitchFamily="34" charset="0"/>
            </a:rPr>
            <a:t>הגבלת אחריות</a:t>
          </a:r>
          <a:endParaRPr lang="he-IL" sz="31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39855" y="5066639"/>
        <a:ext cx="2513864" cy="65886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A9B7CC-B4DA-4FE9-BA19-D1F062BC64E2}">
      <dsp:nvSpPr>
        <dsp:cNvPr id="0" name=""/>
        <dsp:cNvSpPr/>
      </dsp:nvSpPr>
      <dsp:spPr>
        <a:xfrm>
          <a:off x="0" y="0"/>
          <a:ext cx="2700000" cy="604962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4400" kern="1200" dirty="0" smtClean="0">
              <a:latin typeface="Arial" panose="020B0604020202020204" pitchFamily="34" charset="0"/>
              <a:cs typeface="Arial" panose="020B0604020202020204" pitchFamily="34" charset="0"/>
            </a:rPr>
            <a:t>נושאים בהסכם ענן</a:t>
          </a:r>
          <a:endParaRPr lang="he-IL" sz="4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0"/>
        <a:ext cx="2700000" cy="1814887"/>
      </dsp:txXfrm>
    </dsp:sp>
    <dsp:sp modelId="{4780159B-0289-4574-84E0-52A310A134AB}">
      <dsp:nvSpPr>
        <dsp:cNvPr id="0" name=""/>
        <dsp:cNvSpPr/>
      </dsp:nvSpPr>
      <dsp:spPr>
        <a:xfrm>
          <a:off x="270000" y="1816031"/>
          <a:ext cx="2160000" cy="699857"/>
        </a:xfrm>
        <a:prstGeom prst="roundRect">
          <a:avLst>
            <a:gd name="adj" fmla="val 10000"/>
          </a:avLst>
        </a:prstGeom>
        <a:solidFill>
          <a:schemeClr val="accent1">
            <a:lumMod val="5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040" tIns="49530" rIns="66040" bIns="49530" numCol="1" spcCol="1270" anchor="ctr" anchorCtr="0">
          <a:noAutofit/>
        </a:bodyPr>
        <a:lstStyle/>
        <a:p>
          <a:pPr lvl="0" algn="ct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>
              <a:latin typeface="Arial" panose="020B0604020202020204" pitchFamily="34" charset="0"/>
              <a:cs typeface="Arial" panose="020B0604020202020204" pitchFamily="34" charset="0"/>
            </a:rPr>
            <a:t>Exit Strategy</a:t>
          </a:r>
          <a:endParaRPr lang="he-IL" sz="2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90498" y="1836529"/>
        <a:ext cx="2119004" cy="658861"/>
      </dsp:txXfrm>
    </dsp:sp>
    <dsp:sp modelId="{877BD1B9-3C5D-4CE2-B44E-44B914F3DA3A}">
      <dsp:nvSpPr>
        <dsp:cNvPr id="0" name=""/>
        <dsp:cNvSpPr/>
      </dsp:nvSpPr>
      <dsp:spPr>
        <a:xfrm>
          <a:off x="270000" y="2623559"/>
          <a:ext cx="2160000" cy="6998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040" tIns="49530" rIns="66040" bIns="49530" numCol="1" spcCol="1270" anchor="ctr" anchorCtr="0">
          <a:noAutofit/>
        </a:bodyPr>
        <a:lstStyle/>
        <a:p>
          <a:pPr lvl="0" algn="ct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600" kern="1200" dirty="0" smtClean="0">
              <a:latin typeface="Arial" panose="020B0604020202020204" pitchFamily="34" charset="0"/>
              <a:cs typeface="Arial" panose="020B0604020202020204" pitchFamily="34" charset="0"/>
            </a:rPr>
            <a:t>שינויים בשירות</a:t>
          </a:r>
          <a:endParaRPr lang="he-IL" sz="2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90498" y="2644057"/>
        <a:ext cx="2119004" cy="658861"/>
      </dsp:txXfrm>
    </dsp:sp>
    <dsp:sp modelId="{882AF3FC-E8FF-4F1A-8443-3ACBCBC30B7B}">
      <dsp:nvSpPr>
        <dsp:cNvPr id="0" name=""/>
        <dsp:cNvSpPr/>
      </dsp:nvSpPr>
      <dsp:spPr>
        <a:xfrm>
          <a:off x="270000" y="3431086"/>
          <a:ext cx="2160000" cy="6998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040" tIns="49530" rIns="66040" bIns="49530" numCol="1" spcCol="1270" anchor="ctr" anchorCtr="0">
          <a:noAutofit/>
        </a:bodyPr>
        <a:lstStyle/>
        <a:p>
          <a:pPr lvl="0" algn="ct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600" kern="1200" smtClean="0">
              <a:latin typeface="Arial" panose="020B0604020202020204" pitchFamily="34" charset="0"/>
              <a:cs typeface="Arial" panose="020B0604020202020204" pitchFamily="34" charset="0"/>
            </a:rPr>
            <a:t>אבטחת המידע</a:t>
          </a:r>
          <a:endParaRPr lang="he-IL" sz="26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90498" y="3451584"/>
        <a:ext cx="2119004" cy="658861"/>
      </dsp:txXfrm>
    </dsp:sp>
    <dsp:sp modelId="{99B43B61-C9C6-4E5C-9EC0-790DF6A3A0BC}">
      <dsp:nvSpPr>
        <dsp:cNvPr id="0" name=""/>
        <dsp:cNvSpPr/>
      </dsp:nvSpPr>
      <dsp:spPr>
        <a:xfrm>
          <a:off x="270000" y="4238613"/>
          <a:ext cx="2160000" cy="6998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040" tIns="49530" rIns="66040" bIns="49530" numCol="1" spcCol="1270" anchor="ctr" anchorCtr="0">
          <a:noAutofit/>
        </a:bodyPr>
        <a:lstStyle/>
        <a:p>
          <a:pPr lvl="0" algn="ct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600" kern="1200" smtClean="0">
              <a:latin typeface="Arial" panose="020B0604020202020204" pitchFamily="34" charset="0"/>
              <a:cs typeface="Arial" panose="020B0604020202020204" pitchFamily="34" charset="0"/>
            </a:rPr>
            <a:t>הגנת הפרטיות</a:t>
          </a:r>
          <a:endParaRPr lang="he-IL" sz="26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90498" y="4259111"/>
        <a:ext cx="2119004" cy="658861"/>
      </dsp:txXfrm>
    </dsp:sp>
    <dsp:sp modelId="{4096B290-DE2D-4E84-8368-670AB113135A}">
      <dsp:nvSpPr>
        <dsp:cNvPr id="0" name=""/>
        <dsp:cNvSpPr/>
      </dsp:nvSpPr>
      <dsp:spPr>
        <a:xfrm>
          <a:off x="270000" y="5046141"/>
          <a:ext cx="2160000" cy="6998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040" tIns="49530" rIns="66040" bIns="49530" numCol="1" spcCol="1270" anchor="ctr" anchorCtr="0">
          <a:noAutofit/>
        </a:bodyPr>
        <a:lstStyle/>
        <a:p>
          <a:pPr lvl="0" algn="ct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600" kern="1200" smtClean="0">
              <a:latin typeface="Arial" panose="020B0604020202020204" pitchFamily="34" charset="0"/>
              <a:cs typeface="Arial" panose="020B0604020202020204" pitchFamily="34" charset="0"/>
            </a:rPr>
            <a:t>הגבלת אחריות</a:t>
          </a:r>
          <a:endParaRPr lang="he-IL" sz="26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90498" y="5066639"/>
        <a:ext cx="2119004" cy="65886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952232-B092-4535-BE29-3DCF9B11212B}">
      <dsp:nvSpPr>
        <dsp:cNvPr id="0" name=""/>
        <dsp:cNvSpPr/>
      </dsp:nvSpPr>
      <dsp:spPr>
        <a:xfrm>
          <a:off x="0" y="1243741"/>
          <a:ext cx="8128000" cy="1010163"/>
        </a:xfrm>
        <a:prstGeom prst="roundRect">
          <a:avLst/>
        </a:prstGeom>
        <a:solidFill>
          <a:schemeClr val="accent1">
            <a:lumMod val="75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r" defTabSz="1689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800" kern="1200" dirty="0" smtClean="0">
              <a:latin typeface="Arial" panose="020B0604020202020204" pitchFamily="34" charset="0"/>
              <a:cs typeface="Arial" panose="020B0604020202020204" pitchFamily="34" charset="0"/>
            </a:rPr>
            <a:t>איך מוציאים </a:t>
          </a:r>
          <a:r>
            <a:rPr lang="he-IL" sz="3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מידע</a:t>
          </a:r>
          <a:r>
            <a:rPr lang="he-IL" sz="3800" kern="1200" dirty="0" smtClean="0">
              <a:latin typeface="Arial" panose="020B0604020202020204" pitchFamily="34" charset="0"/>
              <a:cs typeface="Arial" panose="020B0604020202020204" pitchFamily="34" charset="0"/>
            </a:rPr>
            <a:t>?</a:t>
          </a:r>
          <a:endParaRPr lang="he-IL" sz="3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9312" y="1293053"/>
        <a:ext cx="8029376" cy="911539"/>
      </dsp:txXfrm>
    </dsp:sp>
    <dsp:sp modelId="{CA094D01-34EE-4A0C-A3BF-546ACC1FECB7}">
      <dsp:nvSpPr>
        <dsp:cNvPr id="0" name=""/>
        <dsp:cNvSpPr/>
      </dsp:nvSpPr>
      <dsp:spPr>
        <a:xfrm>
          <a:off x="0" y="2519730"/>
          <a:ext cx="8128000" cy="1010163"/>
        </a:xfrm>
        <a:prstGeom prst="roundRect">
          <a:avLst/>
        </a:prstGeom>
        <a:solidFill>
          <a:schemeClr val="accent1">
            <a:lumMod val="75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r" defTabSz="1689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800" kern="1200" dirty="0" smtClean="0">
              <a:latin typeface="Arial" panose="020B0604020202020204" pitchFamily="34" charset="0"/>
              <a:cs typeface="Arial" panose="020B0604020202020204" pitchFamily="34" charset="0"/>
            </a:rPr>
            <a:t>איך מוציאים </a:t>
          </a:r>
          <a:r>
            <a:rPr lang="he-IL" sz="3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מטא-דאטה</a:t>
          </a:r>
          <a:r>
            <a:rPr lang="he-IL" sz="3800" kern="1200" dirty="0" smtClean="0">
              <a:latin typeface="Arial" panose="020B0604020202020204" pitchFamily="34" charset="0"/>
              <a:cs typeface="Arial" panose="020B0604020202020204" pitchFamily="34" charset="0"/>
            </a:rPr>
            <a:t>? למי הוא שייך?</a:t>
          </a:r>
          <a:endParaRPr lang="he-IL" sz="3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9312" y="2569042"/>
        <a:ext cx="8029376" cy="911539"/>
      </dsp:txXfrm>
    </dsp:sp>
    <dsp:sp modelId="{E2B681FF-8398-4630-8E25-54CAE8E9E48A}">
      <dsp:nvSpPr>
        <dsp:cNvPr id="0" name=""/>
        <dsp:cNvSpPr/>
      </dsp:nvSpPr>
      <dsp:spPr>
        <a:xfrm>
          <a:off x="0" y="3714213"/>
          <a:ext cx="8128000" cy="1010163"/>
        </a:xfrm>
        <a:prstGeom prst="roundRect">
          <a:avLst/>
        </a:prstGeom>
        <a:solidFill>
          <a:schemeClr val="accent1">
            <a:lumMod val="75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r" defTabSz="1689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800" kern="1200" dirty="0" smtClean="0">
              <a:latin typeface="Arial" panose="020B0604020202020204" pitchFamily="34" charset="0"/>
              <a:cs typeface="Arial" panose="020B0604020202020204" pitchFamily="34" charset="0"/>
            </a:rPr>
            <a:t>איזה מידע </a:t>
          </a:r>
          <a:r>
            <a:rPr lang="he-IL" sz="3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שומר הספק </a:t>
          </a:r>
          <a:r>
            <a:rPr lang="he-IL" sz="3800" kern="1200" dirty="0" smtClean="0">
              <a:latin typeface="Arial" panose="020B0604020202020204" pitchFamily="34" charset="0"/>
              <a:cs typeface="Arial" panose="020B0604020202020204" pitchFamily="34" charset="0"/>
            </a:rPr>
            <a:t>בסיום?</a:t>
          </a:r>
          <a:endParaRPr lang="he-IL" sz="3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9312" y="3763525"/>
        <a:ext cx="8029376" cy="91153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952232-B092-4535-BE29-3DCF9B11212B}">
      <dsp:nvSpPr>
        <dsp:cNvPr id="0" name=""/>
        <dsp:cNvSpPr/>
      </dsp:nvSpPr>
      <dsp:spPr>
        <a:xfrm>
          <a:off x="0" y="1545440"/>
          <a:ext cx="8128000" cy="1292057"/>
        </a:xfrm>
        <a:prstGeom prst="roundRect">
          <a:avLst/>
        </a:prstGeom>
        <a:solidFill>
          <a:schemeClr val="accent1">
            <a:lumMod val="75000"/>
          </a:schemeClr>
        </a:solidFill>
        <a:ln>
          <a:solidFill>
            <a:schemeClr val="accent1"/>
          </a:solidFill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r" defTabSz="1778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4000" kern="1200" dirty="0" smtClean="0">
              <a:latin typeface="Arial" panose="020B0604020202020204" pitchFamily="34" charset="0"/>
              <a:cs typeface="Arial" panose="020B0604020202020204" pitchFamily="34" charset="0"/>
            </a:rPr>
            <a:t>האם נקבל </a:t>
          </a:r>
          <a:r>
            <a:rPr lang="he-IL" sz="4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הודעה</a:t>
          </a:r>
          <a:r>
            <a:rPr lang="he-IL" sz="4000" kern="1200" dirty="0" smtClean="0">
              <a:latin typeface="Arial" panose="020B0604020202020204" pitchFamily="34" charset="0"/>
              <a:cs typeface="Arial" panose="020B0604020202020204" pitchFamily="34" charset="0"/>
            </a:rPr>
            <a:t> מהספק מראש?</a:t>
          </a:r>
          <a:endParaRPr lang="he-IL" sz="4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3073" y="1608513"/>
        <a:ext cx="8001854" cy="1165911"/>
      </dsp:txXfrm>
    </dsp:sp>
    <dsp:sp modelId="{CA094D01-34EE-4A0C-A3BF-546ACC1FECB7}">
      <dsp:nvSpPr>
        <dsp:cNvPr id="0" name=""/>
        <dsp:cNvSpPr/>
      </dsp:nvSpPr>
      <dsp:spPr>
        <a:xfrm>
          <a:off x="0" y="3103324"/>
          <a:ext cx="8128000" cy="1292057"/>
        </a:xfrm>
        <a:prstGeom prst="roundRect">
          <a:avLst/>
        </a:prstGeom>
        <a:solidFill>
          <a:schemeClr val="accent1">
            <a:lumMod val="75000"/>
          </a:schemeClr>
        </a:solidFill>
        <a:ln>
          <a:solidFill>
            <a:schemeClr val="accent1"/>
          </a:solidFill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r" defTabSz="1778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4000" kern="1200" dirty="0" smtClean="0">
              <a:latin typeface="Arial" panose="020B0604020202020204" pitchFamily="34" charset="0"/>
              <a:cs typeface="Arial" panose="020B0604020202020204" pitchFamily="34" charset="0"/>
            </a:rPr>
            <a:t>יש לתת דגש מיוחד לשינויים </a:t>
          </a:r>
          <a:r>
            <a:rPr lang="he-IL" sz="4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בממשקים</a:t>
          </a:r>
          <a:endParaRPr lang="he-IL" sz="40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3073" y="3166397"/>
        <a:ext cx="8001854" cy="116591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A9B7CC-B4DA-4FE9-BA19-D1F062BC64E2}">
      <dsp:nvSpPr>
        <dsp:cNvPr id="0" name=""/>
        <dsp:cNvSpPr/>
      </dsp:nvSpPr>
      <dsp:spPr>
        <a:xfrm>
          <a:off x="0" y="0"/>
          <a:ext cx="2700000" cy="604962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4400" kern="1200" dirty="0" smtClean="0">
              <a:latin typeface="Arial" panose="020B0604020202020204" pitchFamily="34" charset="0"/>
              <a:cs typeface="Arial" panose="020B0604020202020204" pitchFamily="34" charset="0"/>
            </a:rPr>
            <a:t>נושאים בהסכם ענן</a:t>
          </a:r>
          <a:endParaRPr lang="he-IL" sz="4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0"/>
        <a:ext cx="2700000" cy="1814887"/>
      </dsp:txXfrm>
    </dsp:sp>
    <dsp:sp modelId="{4780159B-0289-4574-84E0-52A310A134AB}">
      <dsp:nvSpPr>
        <dsp:cNvPr id="0" name=""/>
        <dsp:cNvSpPr/>
      </dsp:nvSpPr>
      <dsp:spPr>
        <a:xfrm>
          <a:off x="270000" y="1816031"/>
          <a:ext cx="2160000" cy="699857"/>
        </a:xfrm>
        <a:prstGeom prst="roundRect">
          <a:avLst>
            <a:gd name="adj" fmla="val 10000"/>
          </a:avLst>
        </a:prstGeom>
        <a:solidFill>
          <a:schemeClr val="accent1"/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040" tIns="49530" rIns="66040" bIns="49530" numCol="1" spcCol="1270" anchor="ctr" anchorCtr="0">
          <a:noAutofit/>
        </a:bodyPr>
        <a:lstStyle/>
        <a:p>
          <a:pPr lvl="0" algn="ct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>
              <a:latin typeface="Arial" panose="020B0604020202020204" pitchFamily="34" charset="0"/>
              <a:cs typeface="Arial" panose="020B0604020202020204" pitchFamily="34" charset="0"/>
            </a:rPr>
            <a:t>Exit Strategy</a:t>
          </a:r>
          <a:endParaRPr lang="he-IL" sz="2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90498" y="1836529"/>
        <a:ext cx="2119004" cy="658861"/>
      </dsp:txXfrm>
    </dsp:sp>
    <dsp:sp modelId="{877BD1B9-3C5D-4CE2-B44E-44B914F3DA3A}">
      <dsp:nvSpPr>
        <dsp:cNvPr id="0" name=""/>
        <dsp:cNvSpPr/>
      </dsp:nvSpPr>
      <dsp:spPr>
        <a:xfrm>
          <a:off x="270000" y="2623559"/>
          <a:ext cx="2160000" cy="699857"/>
        </a:xfrm>
        <a:prstGeom prst="roundRect">
          <a:avLst>
            <a:gd name="adj" fmla="val 10000"/>
          </a:avLst>
        </a:prstGeom>
        <a:solidFill>
          <a:schemeClr val="accent1">
            <a:lumMod val="5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040" tIns="49530" rIns="66040" bIns="49530" numCol="1" spcCol="1270" anchor="ctr" anchorCtr="0">
          <a:noAutofit/>
        </a:bodyPr>
        <a:lstStyle/>
        <a:p>
          <a:pPr lvl="0" algn="ct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600" kern="1200" dirty="0" smtClean="0">
              <a:latin typeface="Arial" panose="020B0604020202020204" pitchFamily="34" charset="0"/>
              <a:cs typeface="Arial" panose="020B0604020202020204" pitchFamily="34" charset="0"/>
            </a:rPr>
            <a:t>שינויים בשירות</a:t>
          </a:r>
          <a:endParaRPr lang="he-IL" sz="2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90498" y="2644057"/>
        <a:ext cx="2119004" cy="658861"/>
      </dsp:txXfrm>
    </dsp:sp>
    <dsp:sp modelId="{882AF3FC-E8FF-4F1A-8443-3ACBCBC30B7B}">
      <dsp:nvSpPr>
        <dsp:cNvPr id="0" name=""/>
        <dsp:cNvSpPr/>
      </dsp:nvSpPr>
      <dsp:spPr>
        <a:xfrm>
          <a:off x="270000" y="3431086"/>
          <a:ext cx="2160000" cy="6998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040" tIns="49530" rIns="66040" bIns="49530" numCol="1" spcCol="1270" anchor="ctr" anchorCtr="0">
          <a:noAutofit/>
        </a:bodyPr>
        <a:lstStyle/>
        <a:p>
          <a:pPr lvl="0" algn="ct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600" kern="1200" dirty="0" smtClean="0">
              <a:latin typeface="Arial" panose="020B0604020202020204" pitchFamily="34" charset="0"/>
              <a:cs typeface="Arial" panose="020B0604020202020204" pitchFamily="34" charset="0"/>
            </a:rPr>
            <a:t>אבטחת המידע</a:t>
          </a:r>
          <a:endParaRPr lang="he-IL" sz="2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90498" y="3451584"/>
        <a:ext cx="2119004" cy="658861"/>
      </dsp:txXfrm>
    </dsp:sp>
    <dsp:sp modelId="{99B43B61-C9C6-4E5C-9EC0-790DF6A3A0BC}">
      <dsp:nvSpPr>
        <dsp:cNvPr id="0" name=""/>
        <dsp:cNvSpPr/>
      </dsp:nvSpPr>
      <dsp:spPr>
        <a:xfrm>
          <a:off x="270000" y="4238613"/>
          <a:ext cx="2160000" cy="6998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040" tIns="49530" rIns="66040" bIns="49530" numCol="1" spcCol="1270" anchor="ctr" anchorCtr="0">
          <a:noAutofit/>
        </a:bodyPr>
        <a:lstStyle/>
        <a:p>
          <a:pPr lvl="0" algn="ct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600" kern="1200" smtClean="0">
              <a:latin typeface="Arial" panose="020B0604020202020204" pitchFamily="34" charset="0"/>
              <a:cs typeface="Arial" panose="020B0604020202020204" pitchFamily="34" charset="0"/>
            </a:rPr>
            <a:t>הגנת הפרטיות</a:t>
          </a:r>
          <a:endParaRPr lang="he-IL" sz="26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90498" y="4259111"/>
        <a:ext cx="2119004" cy="658861"/>
      </dsp:txXfrm>
    </dsp:sp>
    <dsp:sp modelId="{4096B290-DE2D-4E84-8368-670AB113135A}">
      <dsp:nvSpPr>
        <dsp:cNvPr id="0" name=""/>
        <dsp:cNvSpPr/>
      </dsp:nvSpPr>
      <dsp:spPr>
        <a:xfrm>
          <a:off x="270000" y="5046141"/>
          <a:ext cx="2160000" cy="6998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040" tIns="49530" rIns="66040" bIns="49530" numCol="1" spcCol="1270" anchor="ctr" anchorCtr="0">
          <a:noAutofit/>
        </a:bodyPr>
        <a:lstStyle/>
        <a:p>
          <a:pPr lvl="0" algn="ct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600" kern="1200" smtClean="0">
              <a:latin typeface="Arial" panose="020B0604020202020204" pitchFamily="34" charset="0"/>
              <a:cs typeface="Arial" panose="020B0604020202020204" pitchFamily="34" charset="0"/>
            </a:rPr>
            <a:t>הגבלת אחריות</a:t>
          </a:r>
          <a:endParaRPr lang="he-IL" sz="26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90498" y="5066639"/>
        <a:ext cx="2119004" cy="65886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952232-B092-4535-BE29-3DCF9B11212B}">
      <dsp:nvSpPr>
        <dsp:cNvPr id="0" name=""/>
        <dsp:cNvSpPr/>
      </dsp:nvSpPr>
      <dsp:spPr>
        <a:xfrm>
          <a:off x="0" y="0"/>
          <a:ext cx="8128000" cy="926639"/>
        </a:xfrm>
        <a:prstGeom prst="roundRect">
          <a:avLst/>
        </a:prstGeom>
        <a:solidFill>
          <a:schemeClr val="accent1">
            <a:lumMod val="75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r" defTabSz="1778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4000" kern="1200" dirty="0" smtClean="0">
              <a:latin typeface="Arial" panose="020B0604020202020204" pitchFamily="34" charset="0"/>
              <a:cs typeface="Arial" panose="020B0604020202020204" pitchFamily="34" charset="0"/>
            </a:rPr>
            <a:t>סודיות</a:t>
          </a:r>
          <a:endParaRPr lang="he-IL" sz="4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5235" y="45235"/>
        <a:ext cx="8037530" cy="836169"/>
      </dsp:txXfrm>
    </dsp:sp>
    <dsp:sp modelId="{5AD94366-6FD6-4DF3-A41F-0E41C26B09A7}">
      <dsp:nvSpPr>
        <dsp:cNvPr id="0" name=""/>
        <dsp:cNvSpPr/>
      </dsp:nvSpPr>
      <dsp:spPr>
        <a:xfrm>
          <a:off x="0" y="963092"/>
          <a:ext cx="8128000" cy="22852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8064" tIns="60960" rIns="341376" bIns="60960" numCol="1" spcCol="1270" anchor="t" anchorCtr="0">
          <a:noAutofit/>
        </a:bodyPr>
        <a:lstStyle/>
        <a:p>
          <a:pPr marL="285750" lvl="1" indent="-285750" algn="r" defTabSz="1644650" rtl="1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he-IL" sz="3700" kern="1200" dirty="0" smtClean="0">
              <a:latin typeface="Arial" panose="020B0604020202020204" pitchFamily="34" charset="0"/>
              <a:cs typeface="Arial" panose="020B0604020202020204" pitchFamily="34" charset="0"/>
            </a:rPr>
            <a:t>הספק</a:t>
          </a:r>
          <a:r>
            <a:rPr lang="he-IL" sz="3700" kern="1200" baseline="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he-IL" sz="3700" b="1" kern="1200" baseline="0" dirty="0" smtClean="0">
              <a:latin typeface="Arial" panose="020B0604020202020204" pitchFamily="34" charset="0"/>
              <a:cs typeface="Arial" panose="020B0604020202020204" pitchFamily="34" charset="0"/>
            </a:rPr>
            <a:t>מתחייב</a:t>
          </a:r>
          <a:r>
            <a:rPr lang="he-IL" sz="3700" kern="1200" baseline="0" dirty="0" smtClean="0">
              <a:latin typeface="Arial" panose="020B0604020202020204" pitchFamily="34" charset="0"/>
              <a:cs typeface="Arial" panose="020B0604020202020204" pitchFamily="34" charset="0"/>
            </a:rPr>
            <a:t> לשמור סודיות?</a:t>
          </a:r>
          <a:endParaRPr lang="he-IL" sz="37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285750" lvl="1" indent="-285750" algn="r" defTabSz="1644650" rtl="1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he-IL" sz="3700" kern="1200" dirty="0" smtClean="0">
              <a:latin typeface="Arial" panose="020B0604020202020204" pitchFamily="34" charset="0"/>
              <a:cs typeface="Arial" panose="020B0604020202020204" pitchFamily="34" charset="0"/>
            </a:rPr>
            <a:t>איזה שימושים במידע מתיר הספק </a:t>
          </a:r>
          <a:r>
            <a:rPr lang="he-IL" sz="37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לעצמו</a:t>
          </a:r>
          <a:r>
            <a:rPr lang="he-IL" sz="3700" kern="1200" dirty="0" smtClean="0">
              <a:latin typeface="Arial" panose="020B0604020202020204" pitchFamily="34" charset="0"/>
              <a:cs typeface="Arial" panose="020B0604020202020204" pitchFamily="34" charset="0"/>
            </a:rPr>
            <a:t>?</a:t>
          </a:r>
        </a:p>
        <a:p>
          <a:pPr marL="285750" lvl="1" indent="-285750" algn="r" defTabSz="1644650" rtl="1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he-IL" sz="3700" kern="1200" dirty="0" smtClean="0">
              <a:latin typeface="Arial" panose="020B0604020202020204" pitchFamily="34" charset="0"/>
              <a:cs typeface="Arial" panose="020B0604020202020204" pitchFamily="34" charset="0"/>
            </a:rPr>
            <a:t>איזו גישה תהיה </a:t>
          </a:r>
          <a:r>
            <a:rPr lang="he-IL" sz="37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לעובדי הספק</a:t>
          </a:r>
          <a:r>
            <a:rPr lang="he-IL" sz="3700" kern="1200" dirty="0" smtClean="0">
              <a:latin typeface="Arial" panose="020B0604020202020204" pitchFamily="34" charset="0"/>
              <a:cs typeface="Arial" panose="020B0604020202020204" pitchFamily="34" charset="0"/>
            </a:rPr>
            <a:t>?</a:t>
          </a:r>
        </a:p>
      </dsp:txBody>
      <dsp:txXfrm>
        <a:off x="0" y="963092"/>
        <a:ext cx="8128000" cy="2285280"/>
      </dsp:txXfrm>
    </dsp:sp>
    <dsp:sp modelId="{D405A2D7-A5E9-4CAF-BF65-D520FEF71608}">
      <dsp:nvSpPr>
        <dsp:cNvPr id="0" name=""/>
        <dsp:cNvSpPr/>
      </dsp:nvSpPr>
      <dsp:spPr>
        <a:xfrm>
          <a:off x="0" y="3248372"/>
          <a:ext cx="8128000" cy="926639"/>
        </a:xfrm>
        <a:prstGeom prst="roundRect">
          <a:avLst/>
        </a:prstGeom>
        <a:solidFill>
          <a:schemeClr val="accent1">
            <a:lumMod val="75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r" defTabSz="1778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4000" kern="1200" dirty="0" smtClean="0">
              <a:latin typeface="Arial" panose="020B0604020202020204" pitchFamily="34" charset="0"/>
              <a:cs typeface="Arial" panose="020B0604020202020204" pitchFamily="34" charset="0"/>
            </a:rPr>
            <a:t>אבטחת מידע</a:t>
          </a:r>
        </a:p>
      </dsp:txBody>
      <dsp:txXfrm>
        <a:off x="45235" y="3293607"/>
        <a:ext cx="8037530" cy="836169"/>
      </dsp:txXfrm>
    </dsp:sp>
    <dsp:sp modelId="{E75302E4-2687-4EDB-91C1-E7B710CFBED9}">
      <dsp:nvSpPr>
        <dsp:cNvPr id="0" name=""/>
        <dsp:cNvSpPr/>
      </dsp:nvSpPr>
      <dsp:spPr>
        <a:xfrm>
          <a:off x="0" y="4175012"/>
          <a:ext cx="8128000" cy="18381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8064" tIns="60960" rIns="341376" bIns="60960" numCol="1" spcCol="1270" anchor="t" anchorCtr="0">
          <a:noAutofit/>
        </a:bodyPr>
        <a:lstStyle/>
        <a:p>
          <a:pPr marL="285750" lvl="1" indent="-285750" algn="r" defTabSz="1644650" rtl="1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he-IL" sz="3700" kern="1200" dirty="0" smtClean="0">
              <a:latin typeface="Arial" panose="020B0604020202020204" pitchFamily="34" charset="0"/>
              <a:cs typeface="Arial" panose="020B0604020202020204" pitchFamily="34" charset="0"/>
            </a:rPr>
            <a:t>האם </a:t>
          </a:r>
          <a:r>
            <a:rPr lang="he-IL" sz="37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מחוייב</a:t>
          </a:r>
          <a:r>
            <a:rPr lang="he-IL" sz="37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he-IL" sz="37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לסטנדרט</a:t>
          </a:r>
          <a:r>
            <a:rPr lang="he-IL" sz="3700" kern="1200" dirty="0" smtClean="0">
              <a:latin typeface="Arial" panose="020B0604020202020204" pitchFamily="34" charset="0"/>
              <a:cs typeface="Arial" panose="020B0604020202020204" pitchFamily="34" charset="0"/>
            </a:rPr>
            <a:t> כלשהו?</a:t>
          </a:r>
        </a:p>
        <a:p>
          <a:pPr marL="285750" lvl="1" indent="-285750" algn="r" defTabSz="1644650" rtl="1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he-IL" sz="3700" kern="1200" dirty="0" smtClean="0">
              <a:latin typeface="Arial" panose="020B0604020202020204" pitchFamily="34" charset="0"/>
              <a:cs typeface="Arial" panose="020B0604020202020204" pitchFamily="34" charset="0"/>
            </a:rPr>
            <a:t>האם יש </a:t>
          </a:r>
          <a:r>
            <a:rPr lang="he-IL" sz="37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ביקורת חיצונית</a:t>
          </a:r>
          <a:r>
            <a:rPr lang="he-IL" sz="3700" kern="1200" dirty="0" smtClean="0">
              <a:latin typeface="Arial" panose="020B0604020202020204" pitchFamily="34" charset="0"/>
              <a:cs typeface="Arial" panose="020B0604020202020204" pitchFamily="34" charset="0"/>
            </a:rPr>
            <a:t>?</a:t>
          </a:r>
        </a:p>
        <a:p>
          <a:pPr marL="285750" lvl="1" indent="-285750" algn="r" defTabSz="1644650" rtl="1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he-IL" sz="3700" kern="1200" dirty="0" smtClean="0">
              <a:latin typeface="Arial" panose="020B0604020202020204" pitchFamily="34" charset="0"/>
              <a:cs typeface="Arial" panose="020B0604020202020204" pitchFamily="34" charset="0"/>
            </a:rPr>
            <a:t>האם יש </a:t>
          </a:r>
          <a:r>
            <a:rPr lang="he-IL" sz="37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דיווח</a:t>
          </a:r>
          <a:r>
            <a:rPr lang="he-IL" sz="3700" kern="1200" dirty="0" smtClean="0">
              <a:latin typeface="Arial" panose="020B0604020202020204" pitchFamily="34" charset="0"/>
              <a:cs typeface="Arial" panose="020B0604020202020204" pitchFamily="34" charset="0"/>
            </a:rPr>
            <a:t> על אירועים?</a:t>
          </a:r>
        </a:p>
      </dsp:txBody>
      <dsp:txXfrm>
        <a:off x="0" y="4175012"/>
        <a:ext cx="8128000" cy="183816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A9B7CC-B4DA-4FE9-BA19-D1F062BC64E2}">
      <dsp:nvSpPr>
        <dsp:cNvPr id="0" name=""/>
        <dsp:cNvSpPr/>
      </dsp:nvSpPr>
      <dsp:spPr>
        <a:xfrm>
          <a:off x="0" y="0"/>
          <a:ext cx="2700000" cy="604962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4400" kern="1200" dirty="0" smtClean="0">
              <a:latin typeface="Arial" panose="020B0604020202020204" pitchFamily="34" charset="0"/>
              <a:cs typeface="Arial" panose="020B0604020202020204" pitchFamily="34" charset="0"/>
            </a:rPr>
            <a:t>נושאים בהסכם ענן</a:t>
          </a:r>
          <a:endParaRPr lang="he-IL" sz="4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0"/>
        <a:ext cx="2700000" cy="1814887"/>
      </dsp:txXfrm>
    </dsp:sp>
    <dsp:sp modelId="{4780159B-0289-4574-84E0-52A310A134AB}">
      <dsp:nvSpPr>
        <dsp:cNvPr id="0" name=""/>
        <dsp:cNvSpPr/>
      </dsp:nvSpPr>
      <dsp:spPr>
        <a:xfrm>
          <a:off x="270000" y="1816031"/>
          <a:ext cx="2160000" cy="699857"/>
        </a:xfrm>
        <a:prstGeom prst="roundRect">
          <a:avLst>
            <a:gd name="adj" fmla="val 10000"/>
          </a:avLst>
        </a:prstGeom>
        <a:solidFill>
          <a:schemeClr val="accent1"/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040" tIns="49530" rIns="66040" bIns="49530" numCol="1" spcCol="1270" anchor="ctr" anchorCtr="0">
          <a:noAutofit/>
        </a:bodyPr>
        <a:lstStyle/>
        <a:p>
          <a:pPr lvl="0" algn="ct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>
              <a:latin typeface="Arial" panose="020B0604020202020204" pitchFamily="34" charset="0"/>
              <a:cs typeface="Arial" panose="020B0604020202020204" pitchFamily="34" charset="0"/>
            </a:rPr>
            <a:t>Exit Strategy</a:t>
          </a:r>
          <a:endParaRPr lang="he-IL" sz="2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90498" y="1836529"/>
        <a:ext cx="2119004" cy="658861"/>
      </dsp:txXfrm>
    </dsp:sp>
    <dsp:sp modelId="{877BD1B9-3C5D-4CE2-B44E-44B914F3DA3A}">
      <dsp:nvSpPr>
        <dsp:cNvPr id="0" name=""/>
        <dsp:cNvSpPr/>
      </dsp:nvSpPr>
      <dsp:spPr>
        <a:xfrm>
          <a:off x="270000" y="2623559"/>
          <a:ext cx="2160000" cy="6998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040" tIns="49530" rIns="66040" bIns="49530" numCol="1" spcCol="1270" anchor="ctr" anchorCtr="0">
          <a:noAutofit/>
        </a:bodyPr>
        <a:lstStyle/>
        <a:p>
          <a:pPr lvl="0" algn="ct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600" kern="1200" dirty="0" smtClean="0">
              <a:latin typeface="Arial" panose="020B0604020202020204" pitchFamily="34" charset="0"/>
              <a:cs typeface="Arial" panose="020B0604020202020204" pitchFamily="34" charset="0"/>
            </a:rPr>
            <a:t>שינויים בשירות</a:t>
          </a:r>
          <a:endParaRPr lang="he-IL" sz="2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90498" y="2644057"/>
        <a:ext cx="2119004" cy="658861"/>
      </dsp:txXfrm>
    </dsp:sp>
    <dsp:sp modelId="{882AF3FC-E8FF-4F1A-8443-3ACBCBC30B7B}">
      <dsp:nvSpPr>
        <dsp:cNvPr id="0" name=""/>
        <dsp:cNvSpPr/>
      </dsp:nvSpPr>
      <dsp:spPr>
        <a:xfrm>
          <a:off x="270000" y="3431086"/>
          <a:ext cx="2160000" cy="699857"/>
        </a:xfrm>
        <a:prstGeom prst="roundRect">
          <a:avLst>
            <a:gd name="adj" fmla="val 10000"/>
          </a:avLst>
        </a:prstGeom>
        <a:solidFill>
          <a:schemeClr val="accent1">
            <a:lumMod val="5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040" tIns="49530" rIns="66040" bIns="49530" numCol="1" spcCol="1270" anchor="ctr" anchorCtr="0">
          <a:noAutofit/>
        </a:bodyPr>
        <a:lstStyle/>
        <a:p>
          <a:pPr lvl="0" algn="ct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600" kern="1200" dirty="0" smtClean="0">
              <a:latin typeface="Arial" panose="020B0604020202020204" pitchFamily="34" charset="0"/>
              <a:cs typeface="Arial" panose="020B0604020202020204" pitchFamily="34" charset="0"/>
            </a:rPr>
            <a:t>אבטחת המידע</a:t>
          </a:r>
          <a:endParaRPr lang="he-IL" sz="2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90498" y="3451584"/>
        <a:ext cx="2119004" cy="658861"/>
      </dsp:txXfrm>
    </dsp:sp>
    <dsp:sp modelId="{99B43B61-C9C6-4E5C-9EC0-790DF6A3A0BC}">
      <dsp:nvSpPr>
        <dsp:cNvPr id="0" name=""/>
        <dsp:cNvSpPr/>
      </dsp:nvSpPr>
      <dsp:spPr>
        <a:xfrm>
          <a:off x="270000" y="4238613"/>
          <a:ext cx="2160000" cy="6998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040" tIns="49530" rIns="66040" bIns="49530" numCol="1" spcCol="1270" anchor="ctr" anchorCtr="0">
          <a:noAutofit/>
        </a:bodyPr>
        <a:lstStyle/>
        <a:p>
          <a:pPr lvl="0" algn="ct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600" kern="1200" smtClean="0">
              <a:latin typeface="Arial" panose="020B0604020202020204" pitchFamily="34" charset="0"/>
              <a:cs typeface="Arial" panose="020B0604020202020204" pitchFamily="34" charset="0"/>
            </a:rPr>
            <a:t>הגנת הפרטיות</a:t>
          </a:r>
          <a:endParaRPr lang="he-IL" sz="26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90498" y="4259111"/>
        <a:ext cx="2119004" cy="658861"/>
      </dsp:txXfrm>
    </dsp:sp>
    <dsp:sp modelId="{4096B290-DE2D-4E84-8368-670AB113135A}">
      <dsp:nvSpPr>
        <dsp:cNvPr id="0" name=""/>
        <dsp:cNvSpPr/>
      </dsp:nvSpPr>
      <dsp:spPr>
        <a:xfrm>
          <a:off x="270000" y="5046141"/>
          <a:ext cx="2160000" cy="6998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040" tIns="49530" rIns="66040" bIns="49530" numCol="1" spcCol="1270" anchor="ctr" anchorCtr="0">
          <a:noAutofit/>
        </a:bodyPr>
        <a:lstStyle/>
        <a:p>
          <a:pPr lvl="0" algn="ct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600" kern="1200" smtClean="0">
              <a:latin typeface="Arial" panose="020B0604020202020204" pitchFamily="34" charset="0"/>
              <a:cs typeface="Arial" panose="020B0604020202020204" pitchFamily="34" charset="0"/>
            </a:rPr>
            <a:t>הגבלת אחריות</a:t>
          </a:r>
          <a:endParaRPr lang="he-IL" sz="26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90498" y="5066639"/>
        <a:ext cx="2119004" cy="658861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952232-B092-4535-BE29-3DCF9B11212B}">
      <dsp:nvSpPr>
        <dsp:cNvPr id="0" name=""/>
        <dsp:cNvSpPr/>
      </dsp:nvSpPr>
      <dsp:spPr>
        <a:xfrm>
          <a:off x="0" y="925483"/>
          <a:ext cx="8128000" cy="1216800"/>
        </a:xfrm>
        <a:prstGeom prst="roundRect">
          <a:avLst/>
        </a:prstGeom>
        <a:solidFill>
          <a:schemeClr val="accent1">
            <a:lumMod val="75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r" defTabSz="1778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4000" kern="1200" dirty="0" smtClean="0">
              <a:latin typeface="Arial" panose="020B0604020202020204" pitchFamily="34" charset="0"/>
              <a:cs typeface="Arial" panose="020B0604020202020204" pitchFamily="34" charset="0"/>
            </a:rPr>
            <a:t>חובה חוקית!</a:t>
          </a:r>
          <a:endParaRPr lang="he-IL" sz="4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9399" y="984882"/>
        <a:ext cx="8009202" cy="1098002"/>
      </dsp:txXfrm>
    </dsp:sp>
    <dsp:sp modelId="{5AD94366-6FD6-4DF3-A41F-0E41C26B09A7}">
      <dsp:nvSpPr>
        <dsp:cNvPr id="0" name=""/>
        <dsp:cNvSpPr/>
      </dsp:nvSpPr>
      <dsp:spPr>
        <a:xfrm>
          <a:off x="0" y="2180844"/>
          <a:ext cx="8128000" cy="27582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8064" tIns="46990" rIns="263144" bIns="46990" numCol="1" spcCol="1270" anchor="t" anchorCtr="0">
          <a:noAutofit/>
        </a:bodyPr>
        <a:lstStyle/>
        <a:p>
          <a:pPr marL="285750" lvl="1" indent="-285750" algn="r" defTabSz="1644650" rtl="1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he-IL" sz="3700" kern="1200" dirty="0" smtClean="0">
              <a:latin typeface="Arial" panose="020B0604020202020204" pitchFamily="34" charset="0"/>
              <a:cs typeface="Arial" panose="020B0604020202020204" pitchFamily="34" charset="0"/>
            </a:rPr>
            <a:t>כשאוספים מידע פרטי על אנשים</a:t>
          </a:r>
          <a:endParaRPr lang="he-IL" sz="37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285750" lvl="1" indent="-285750" algn="r" defTabSz="1644650" rtl="1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he-IL" sz="3700" kern="1200" dirty="0" smtClean="0">
              <a:latin typeface="Arial" panose="020B0604020202020204" pitchFamily="34" charset="0"/>
              <a:cs typeface="Arial" panose="020B0604020202020204" pitchFamily="34" charset="0"/>
            </a:rPr>
            <a:t>הפקדת המידע בידי ספק חיצוני – מחייבת התייחסות מיוחדת</a:t>
          </a:r>
          <a:endParaRPr lang="he-IL" sz="37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285750" lvl="1" indent="-285750" algn="r" defTabSz="1644650" rtl="1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he-IL" sz="3700" kern="1200" dirty="0" smtClean="0">
              <a:latin typeface="Arial" panose="020B0604020202020204" pitchFamily="34" charset="0"/>
              <a:cs typeface="Arial" panose="020B0604020202020204" pitchFamily="34" charset="0"/>
            </a:rPr>
            <a:t>בייחוד נדרשת הקפדה כאשר המידע נשמר מחוץ לתחומי ישראל ואירופה</a:t>
          </a:r>
          <a:endParaRPr lang="he-IL" sz="37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2180844"/>
        <a:ext cx="8128000" cy="27582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025636" y="1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1"/>
          <a:lstStyle>
            <a:lvl1pPr algn="r">
              <a:defRPr sz="1300"/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645" y="1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1"/>
          <a:lstStyle>
            <a:lvl1pPr algn="l">
              <a:defRPr sz="1300"/>
            </a:lvl1pPr>
          </a:lstStyle>
          <a:p>
            <a:fld id="{0BA06339-80AE-46CF-852B-958C9837CE3B}" type="datetimeFigureOut">
              <a:rPr lang="he-IL" smtClean="0"/>
              <a:t>ד'/אדר א/תשע"ו</a:t>
            </a:fld>
            <a:endParaRPr lang="he-I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1" anchor="ctr"/>
          <a:lstStyle/>
          <a:p>
            <a:endParaRPr lang="he-I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80"/>
          </a:xfrm>
          <a:prstGeom prst="rect">
            <a:avLst/>
          </a:prstGeom>
        </p:spPr>
        <p:txBody>
          <a:bodyPr vert="horz" lIns="99075" tIns="49538" rIns="99075" bIns="49538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025636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1" anchor="b"/>
          <a:lstStyle>
            <a:lvl1pPr algn="r">
              <a:defRPr sz="1300"/>
            </a:lvl1pPr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645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1" anchor="b"/>
          <a:lstStyle>
            <a:lvl1pPr algn="l">
              <a:defRPr sz="1300"/>
            </a:lvl1pPr>
          </a:lstStyle>
          <a:p>
            <a:fld id="{5BAED89B-9109-4E07-99F1-9175B69F1D2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160793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 smtClean="0"/>
              <a:t>עוד נדבר על החוזים הגרועים. אבל לפני כן צריך לדבר על ה- </a:t>
            </a:r>
            <a:r>
              <a:rPr lang="en-US" dirty="0" smtClean="0"/>
              <a:t>state of mind</a:t>
            </a:r>
            <a:r>
              <a:rPr lang="he-IL" dirty="0" smtClean="0"/>
              <a:t> שמוביל לכך שמסכימים לחתום עליהם.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8B5DEE-CB20-4F4D-88E2-2600CE710824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2716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 smtClean="0"/>
              <a:t>יש ספקים שמגדירים </a:t>
            </a:r>
            <a:r>
              <a:rPr lang="en-US" dirty="0" smtClean="0"/>
              <a:t>SLA</a:t>
            </a:r>
            <a:r>
              <a:rPr lang="he-IL" dirty="0" smtClean="0"/>
              <a:t>, אבל כותבים</a:t>
            </a:r>
            <a:r>
              <a:rPr lang="he-IL" baseline="0" dirty="0" smtClean="0"/>
              <a:t> בחוזה שהם מתנערים מאחריות במקרה הפרה. יש ספקים שמגדירים </a:t>
            </a:r>
            <a:r>
              <a:rPr lang="en-US" baseline="0" dirty="0" smtClean="0"/>
              <a:t>SLA</a:t>
            </a:r>
            <a:r>
              <a:rPr lang="he-IL" baseline="0" dirty="0" smtClean="0"/>
              <a:t>, אבל שומרים לעצמם את הזכות לשנות אותו כרצונם.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8B5DEE-CB20-4F4D-88E2-2600CE710824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90628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 smtClean="0"/>
              <a:t>אלה לא כל הנושאים. אך לבטח</a:t>
            </a:r>
            <a:r>
              <a:rPr lang="he-IL" baseline="0" dirty="0" smtClean="0"/>
              <a:t> החשובים. אם אין אפשרות למו"מ, לפחות לעשות ניהול סיכונים ולהחליט באופן </a:t>
            </a:r>
            <a:r>
              <a:rPr lang="he-IL" baseline="0" dirty="0" err="1" smtClean="0"/>
              <a:t>אמיתי</a:t>
            </a:r>
            <a:r>
              <a:rPr lang="he-IL" baseline="0" dirty="0" smtClean="0"/>
              <a:t> אם זה מתאים לנו.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8B5DEE-CB20-4F4D-88E2-2600CE710824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16711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 smtClean="0"/>
              <a:t>יש</a:t>
            </a:r>
            <a:r>
              <a:rPr lang="he-IL" baseline="0" dirty="0" smtClean="0"/>
              <a:t> עוד מה לדבר. זה היה בתמצית. אשמח לשוחח.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ED89B-9109-4E07-99F1-9175B69F1D27}" type="slidenum">
              <a:rPr lang="he-IL" smtClean="0"/>
              <a:t>12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183645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8B5DEE-CB20-4F4D-88E2-2600CE710824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92159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 smtClean="0"/>
              <a:t>בנק הוא לא סתם חברה ששומרת על הכסף. בנק הוא "מוסד". יש מעטפת חוקית</a:t>
            </a:r>
            <a:r>
              <a:rPr lang="he-IL" baseline="0" dirty="0" smtClean="0"/>
              <a:t> ומוסדית מיוחדת. לחברות ענן אין את זה. הן "סתם" חברות שמתיימרות להחזיק את כל המידע.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8B5DEE-CB20-4F4D-88E2-2600CE710824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60735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 smtClean="0"/>
              <a:t>אני תמיד מנהל מו"מ מתוך תפיסה בסיסית</a:t>
            </a:r>
            <a:r>
              <a:rPr lang="he-IL" baseline="0" dirty="0" smtClean="0"/>
              <a:t> של ניהול סיכונים.</a:t>
            </a:r>
          </a:p>
          <a:p>
            <a:r>
              <a:rPr lang="he-IL" baseline="0" dirty="0" smtClean="0"/>
              <a:t>כשאין מו"מ נשאר ניהול הסיכונים. להחלטה אם להיכנס לזה בכלל או להחלטה על אמצעים נוספים </a:t>
            </a:r>
            <a:r>
              <a:rPr lang="he-IL" baseline="0" dirty="0" err="1" smtClean="0"/>
              <a:t>למיזעור</a:t>
            </a:r>
            <a:r>
              <a:rPr lang="he-IL" baseline="0" dirty="0" smtClean="0"/>
              <a:t> או העברה של הסיכון.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8B5DEE-CB20-4F4D-88E2-2600CE710824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2716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 smtClean="0"/>
              <a:t>נדבר על חמישה נושאים ראשיים</a:t>
            </a:r>
            <a:r>
              <a:rPr lang="he-IL" baseline="0" dirty="0" smtClean="0"/>
              <a:t> שבאים לידי ביטוי בחוזה הענן.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8B5DEE-CB20-4F4D-88E2-2600CE710824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20409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 smtClean="0"/>
              <a:t>נתחיל מהסוף.</a:t>
            </a:r>
            <a:r>
              <a:rPr lang="he-IL" baseline="0" dirty="0" smtClean="0"/>
              <a:t> במיקור חוץ קלאסי – כולנו ידענו שצריך כבר בהתחלה לחשוב על הסוף. איך יוצאים מהתקשרות עם ספק במיקור חוץ – או כדי לעבור לספק אחר או כדי לעשות מיקור פנים.</a:t>
            </a:r>
          </a:p>
          <a:p>
            <a:r>
              <a:rPr lang="he-IL" baseline="0" dirty="0" smtClean="0"/>
              <a:t>הבעיה המרכזית כאן נוגעת ל</a:t>
            </a:r>
            <a:r>
              <a:rPr lang="en-US" baseline="0" dirty="0" err="1" smtClean="0"/>
              <a:t>Saas</a:t>
            </a:r>
            <a:r>
              <a:rPr lang="he-IL" baseline="0" dirty="0" smtClean="0"/>
              <a:t>.</a:t>
            </a:r>
          </a:p>
          <a:p>
            <a:r>
              <a:rPr lang="he-IL" baseline="0" dirty="0" smtClean="0"/>
              <a:t>מטא-דאטה: הרשאות. תנועות היסטוריות.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8B5DEE-CB20-4F4D-88E2-2600CE710824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73126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 smtClean="0"/>
              <a:t>נכון, יש </a:t>
            </a:r>
            <a:r>
              <a:rPr lang="he-IL" dirty="0" err="1" smtClean="0"/>
              <a:t>קומודיפיקציה</a:t>
            </a:r>
            <a:r>
              <a:rPr lang="he-IL" dirty="0" smtClean="0"/>
              <a:t>. אבל לפחות שיודיעו לנו.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8B5DEE-CB20-4F4D-88E2-2600CE710824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1207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 smtClean="0"/>
              <a:t>עובדי הספק. הרי עובדים זה תמיד המקור הראשון</a:t>
            </a:r>
            <a:r>
              <a:rPr lang="he-IL" baseline="0" dirty="0" smtClean="0"/>
              <a:t> במעלה לאבטחת מידע. והכי קשה לשמור על המידע מפני אנשי ה</a:t>
            </a:r>
            <a:r>
              <a:rPr lang="en-US" baseline="0" dirty="0" smtClean="0"/>
              <a:t>IT</a:t>
            </a:r>
            <a:r>
              <a:rPr lang="he-IL" baseline="0" dirty="0" smtClean="0"/>
              <a:t> עם כל ההרשאות.</a:t>
            </a:r>
          </a:p>
          <a:p>
            <a:r>
              <a:rPr lang="he-IL" baseline="0" dirty="0" smtClean="0"/>
              <a:t>אז מי אלה האנשים אצל הספק שמקבלים גישה למידע?</a:t>
            </a:r>
          </a:p>
          <a:p>
            <a:r>
              <a:rPr lang="he-IL" baseline="0" dirty="0" smtClean="0"/>
              <a:t>בואו ניזכר להשוואה לבנק. אם העובד גונב – זה יעלה לבנק. וכשמדובר במידע שלנו?!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8B5DEE-CB20-4F4D-88E2-2600CE710824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0598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 smtClean="0"/>
              <a:t>טעות</a:t>
            </a:r>
            <a:r>
              <a:rPr lang="he-IL" baseline="0" dirty="0" smtClean="0"/>
              <a:t> נפוצה. לא רק כשלוקחים מאגר מידע ומעבירים אותו לחו"ל. גם אם המידע פשוט מוקלד באופן שוטף על-ידי העובדים למערכת.</a:t>
            </a:r>
          </a:p>
          <a:p>
            <a:r>
              <a:rPr lang="he-IL" baseline="0" dirty="0" smtClean="0"/>
              <a:t>כשיש ספק חיצוני – החוק דורש </a:t>
            </a:r>
            <a:r>
              <a:rPr lang="he-IL" baseline="0" dirty="0" err="1" smtClean="0"/>
              <a:t>מאיתנו</a:t>
            </a:r>
            <a:r>
              <a:rPr lang="he-IL" baseline="0" dirty="0" smtClean="0"/>
              <a:t> לפקח עליו.</a:t>
            </a:r>
          </a:p>
          <a:p>
            <a:r>
              <a:rPr lang="he-IL" baseline="0" dirty="0" smtClean="0"/>
              <a:t>כשהמידע נשלח לחו"ל – החוק מציב דרישות חמורות, כי אחרת </a:t>
            </a:r>
            <a:r>
              <a:rPr lang="he-IL" baseline="0" dirty="0" err="1" smtClean="0"/>
              <a:t>הכל</a:t>
            </a:r>
            <a:r>
              <a:rPr lang="he-IL" baseline="0" dirty="0" smtClean="0"/>
              <a:t> יעוקר מתוכן.</a:t>
            </a:r>
          </a:p>
          <a:p>
            <a:r>
              <a:rPr lang="he-IL" baseline="0" dirty="0" smtClean="0"/>
              <a:t>יש ספקים שמודעים לכך וערוכים. לדוגמה בעננים של </a:t>
            </a:r>
            <a:r>
              <a:rPr lang="en-US" baseline="0" dirty="0" smtClean="0"/>
              <a:t>amazon</a:t>
            </a:r>
            <a:r>
              <a:rPr lang="he-IL" baseline="0" dirty="0" smtClean="0"/>
              <a:t> ו</a:t>
            </a:r>
            <a:r>
              <a:rPr lang="en-US" baseline="0" dirty="0" smtClean="0"/>
              <a:t>MS</a:t>
            </a:r>
            <a:r>
              <a:rPr lang="he-IL" baseline="0" dirty="0" smtClean="0"/>
              <a:t> אפשר לקבוע באיזה </a:t>
            </a:r>
            <a:r>
              <a:rPr lang="en-US" baseline="0" dirty="0" smtClean="0"/>
              <a:t>region</a:t>
            </a:r>
            <a:r>
              <a:rPr lang="he-IL" baseline="0" dirty="0" smtClean="0"/>
              <a:t> יוחזק המידע.</a:t>
            </a:r>
          </a:p>
          <a:p>
            <a:r>
              <a:rPr lang="en-US" baseline="0" dirty="0" err="1" smtClean="0"/>
              <a:t>Salceforce</a:t>
            </a:r>
            <a:r>
              <a:rPr lang="he-IL" baseline="0" dirty="0" smtClean="0"/>
              <a:t> – לאחרונה בוטל ה- </a:t>
            </a:r>
            <a:r>
              <a:rPr lang="en-US" baseline="0" dirty="0" smtClean="0"/>
              <a:t>safe harbor</a:t>
            </a:r>
            <a:r>
              <a:rPr lang="he-IL" baseline="0" dirty="0" smtClean="0"/>
              <a:t>. הם נערכו בזריזות ומוכנים לחתום מול הלקוחות על נספח להסכם.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8B5DEE-CB20-4F4D-88E2-2600CE710824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3768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/>
          <a:lstStyle/>
          <a:p>
            <a:fld id="{08B9EBBA-996F-894A-B54A-D6246ED52CEA}" type="datetimeFigureOut">
              <a:rPr lang="en-US" dirty="0"/>
              <a:pPr/>
              <a:t>2/13/2016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 dir="r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/>
          <a:lstStyle/>
          <a:p>
            <a:fld id="{18C79C5D-2A6F-F04D-97DA-BEF2467B64E4}" type="datetimeFigureOut">
              <a:rPr lang="en-US" dirty="0"/>
              <a:pPr/>
              <a:t>2/13/2016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 dir="r" isContent="1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/>
          <a:lstStyle/>
          <a:p>
            <a:fld id="{8DFA1846-DA80-1C48-A609-854EA85C59AD}" type="datetimeFigureOut">
              <a:rPr lang="en-US" dirty="0"/>
              <a:pPr/>
              <a:t>2/13/2016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 dir="r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/>
          <a:lstStyle/>
          <a:p>
            <a:fld id="{FBF54567-0DE4-3F47-BF90-CB84690072F9}" type="datetimeFigureOut">
              <a:rPr lang="en-US" dirty="0"/>
              <a:pPr/>
              <a:t>2/13/2016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06171"/>
            <a:ext cx="2828544" cy="36576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 dir="r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/>
          <a:lstStyle/>
          <a:p>
            <a:fld id="{C6C52C72-DE31-F449-A4ED-4C594FD91407}" type="datetimeFigureOut">
              <a:rPr lang="en-US" dirty="0"/>
              <a:pPr/>
              <a:t>2/13/2016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 dir="r" isContent="1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/>
          <a:lstStyle/>
          <a:p>
            <a:fld id="{ED62726E-379B-B349-9EED-81ED093FA806}" type="datetimeFigureOut">
              <a:rPr lang="en-US" dirty="0"/>
              <a:pPr/>
              <a:t>2/13/2016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 dir="r" isContent="1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 hasCustomPrompt="1"/>
          </p:nvPr>
        </p:nvSpPr>
        <p:spPr>
          <a:xfrm>
            <a:off x="577850" y="1450976"/>
            <a:ext cx="11036300" cy="4894262"/>
          </a:xfrm>
        </p:spPr>
        <p:txBody>
          <a:bodyPr anchor="ctr"/>
          <a:lstStyle>
            <a:lvl1pPr marL="0" indent="0" algn="ctr">
              <a:buNone/>
              <a:defRPr b="0" i="0">
                <a:solidFill>
                  <a:srgbClr val="BFBFBF"/>
                </a:solidFill>
                <a:latin typeface="Calibri Light" charset="0"/>
                <a:cs typeface="Calibri Light" charset="0"/>
              </a:defRPr>
            </a:lvl1pPr>
          </a:lstStyle>
          <a:p>
            <a:r>
              <a:rPr lang="en-US" dirty="0" smtClean="0"/>
              <a:t>Drag a picture here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8789" y="805731"/>
            <a:ext cx="8666099" cy="461665"/>
          </a:xfrm>
        </p:spPr>
        <p:txBody>
          <a:bodyPr wrap="square">
            <a:spAutoFit/>
          </a:bodyPr>
          <a:lstStyle>
            <a:lvl1pPr algn="l">
              <a:defRPr sz="2400" b="0" i="0" baseline="0">
                <a:latin typeface="Calibri Light" charset="0"/>
                <a:cs typeface="Calibri Light" charset="0"/>
              </a:defRPr>
            </a:lvl1pPr>
          </a:lstStyle>
          <a:p>
            <a:r>
              <a:rPr lang="en-US" dirty="0" smtClean="0"/>
              <a:t>Click to add presentation title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06171"/>
            <a:ext cx="2828544" cy="365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952590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272" userDrawn="1">
          <p15:clr>
            <a:srgbClr val="FBAE40"/>
          </p15:clr>
        </p15:guide>
        <p15:guide id="2" pos="5488" userDrawn="1">
          <p15:clr>
            <a:srgbClr val="FBAE40"/>
          </p15:clr>
        </p15:guide>
        <p15:guide id="3" orient="horz" pos="913" userDrawn="1">
          <p15:clr>
            <a:srgbClr val="FBAE40"/>
          </p15:clr>
        </p15:guide>
        <p15:guide id="4" orient="horz" pos="3997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/>
          <a:lstStyle/>
          <a:p>
            <a:fld id="{9B3A1323-8D79-1946-B0D7-40001CF92E9D}" type="datetimeFigureOut">
              <a:rPr lang="en-US" dirty="0"/>
              <a:pPr/>
              <a:t>2/13/2016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06171"/>
            <a:ext cx="2828544" cy="36576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 dir="r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/>
          <a:lstStyle/>
          <a:p>
            <a:fld id="{8DFA1846-DA80-1C48-A609-854EA85C59AD}" type="datetimeFigureOut">
              <a:rPr lang="en-US" dirty="0"/>
              <a:pPr/>
              <a:t>2/13/2016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 dir="r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/>
          <a:lstStyle/>
          <a:p>
            <a:fld id="{57302355-E14B-8545-A8F8-0FE83CC9D524}" type="datetimeFigureOut">
              <a:rPr lang="en-US" dirty="0"/>
              <a:pPr/>
              <a:t>2/13/2016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06171"/>
            <a:ext cx="2828544" cy="36576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 dir="r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/>
          <a:lstStyle/>
          <a:p>
            <a:fld id="{02640F58-564D-2B4F-AE67-E407BA4FCF45}" type="datetimeFigureOut">
              <a:rPr lang="en-US" dirty="0"/>
              <a:pPr/>
              <a:t>2/13/2016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 dir="r" isContent="1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/>
          <a:lstStyle/>
          <a:p>
            <a:fld id="{F13A34C8-038E-2045-AF43-DF7DBB8E0E9E}" type="datetimeFigureOut">
              <a:rPr lang="en-US" dirty="0"/>
              <a:pPr/>
              <a:t>2/13/2016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 dir="r" isContent="1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/>
          <a:lstStyle/>
          <a:p>
            <a:fld id="{8818C68F-D26B-8F47-958C-23B49CF8A634}" type="datetimeFigureOut">
              <a:rPr lang="en-US" dirty="0"/>
              <a:pPr/>
              <a:t>2/13/2016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 dir="r" isContent="1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/>
          <a:ex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/>
          <a:lstStyle/>
          <a:p>
            <a:fld id="{D0DF5E60-9974-AC48-9591-99C2BB44B7CF}" type="datetimeFigureOut">
              <a:rPr lang="en-US" dirty="0"/>
              <a:pPr/>
              <a:t>2/13/2016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06171"/>
            <a:ext cx="2828544" cy="36576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 dir="r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  <a:prstGeom prst="rect">
            <a:avLst/>
          </a:prstGeom>
        </p:spPr>
        <p:txBody>
          <a:bodyPr/>
          <a:lstStyle/>
          <a:p>
            <a:fld id="{18C79C5D-2A6F-F04D-97DA-BEF2467B64E4}" type="datetimeFigureOut">
              <a:rPr lang="en-US" dirty="0"/>
              <a:pPr/>
              <a:t>2/13/2016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 dir="r" isContent="1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r>
              <a:rPr lang="he-IL" dirty="0" smtClean="0"/>
              <a:t>עו"ד אמיר ונג || רון גזית, רוטנברג ושות' || פורום אנשים ומחשבים דצמבר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  <p:sldLayoutId id="2147483667" r:id="rId15"/>
  </p:sldLayoutIdLst>
  <mc:AlternateContent xmlns:mc="http://schemas.openxmlformats.org/markup-compatibility/2006" xmlns:p14="http://schemas.microsoft.com/office/powerpoint/2010/main">
    <mc:Choice Requires="p14">
      <p:transition spd="slow" p14:dur="1500">
        <p14:prism dir="r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l" defTabSz="457200" rtl="1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2.xml"/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12" Type="http://schemas.microsoft.com/office/2007/relationships/diagramDrawing" Target="../diagrams/drawing1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5.xml"/><Relationship Id="rId6" Type="http://schemas.openxmlformats.org/officeDocument/2006/relationships/diagramColors" Target="../diagrams/colors11.xml"/><Relationship Id="rId11" Type="http://schemas.openxmlformats.org/officeDocument/2006/relationships/diagramColors" Target="../diagrams/colors12.xml"/><Relationship Id="rId5" Type="http://schemas.openxmlformats.org/officeDocument/2006/relationships/diagramQuickStyle" Target="../diagrams/quickStyle11.xml"/><Relationship Id="rId10" Type="http://schemas.openxmlformats.org/officeDocument/2006/relationships/diagramQuickStyle" Target="../diagrams/quickStyle12.xml"/><Relationship Id="rId4" Type="http://schemas.openxmlformats.org/officeDocument/2006/relationships/diagramLayout" Target="../diagrams/layout11.xml"/><Relationship Id="rId9" Type="http://schemas.openxmlformats.org/officeDocument/2006/relationships/diagramLayout" Target="../diagrams/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3.xml"/><Relationship Id="rId7" Type="http://schemas.microsoft.com/office/2007/relationships/diagramDrawing" Target="../diagrams/drawing13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5.xml"/><Relationship Id="rId6" Type="http://schemas.openxmlformats.org/officeDocument/2006/relationships/diagramColors" Target="../diagrams/colors13.xml"/><Relationship Id="rId5" Type="http://schemas.openxmlformats.org/officeDocument/2006/relationships/diagramQuickStyle" Target="../diagrams/quickStyle13.xml"/><Relationship Id="rId4" Type="http://schemas.openxmlformats.org/officeDocument/2006/relationships/diagramLayout" Target="../diagrams/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4.xml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12" Type="http://schemas.microsoft.com/office/2007/relationships/diagramDrawing" Target="../diagrams/drawing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Relationship Id="rId6" Type="http://schemas.openxmlformats.org/officeDocument/2006/relationships/diagramColors" Target="../diagrams/colors3.xml"/><Relationship Id="rId11" Type="http://schemas.openxmlformats.org/officeDocument/2006/relationships/diagramColors" Target="../diagrams/colors4.xml"/><Relationship Id="rId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4.xml"/><Relationship Id="rId4" Type="http://schemas.openxmlformats.org/officeDocument/2006/relationships/diagramLayout" Target="../diagrams/layout3.xml"/><Relationship Id="rId9" Type="http://schemas.openxmlformats.org/officeDocument/2006/relationships/diagramLayout" Target="../diagrams/layout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6.xml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12" Type="http://schemas.microsoft.com/office/2007/relationships/diagramDrawing" Target="../diagrams/drawing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5.xml"/><Relationship Id="rId6" Type="http://schemas.openxmlformats.org/officeDocument/2006/relationships/diagramColors" Target="../diagrams/colors5.xml"/><Relationship Id="rId11" Type="http://schemas.openxmlformats.org/officeDocument/2006/relationships/diagramColors" Target="../diagrams/colors6.xml"/><Relationship Id="rId5" Type="http://schemas.openxmlformats.org/officeDocument/2006/relationships/diagramQuickStyle" Target="../diagrams/quickStyle5.xml"/><Relationship Id="rId10" Type="http://schemas.openxmlformats.org/officeDocument/2006/relationships/diagramQuickStyle" Target="../diagrams/quickStyle6.xml"/><Relationship Id="rId4" Type="http://schemas.openxmlformats.org/officeDocument/2006/relationships/diagramLayout" Target="../diagrams/layout5.xml"/><Relationship Id="rId9" Type="http://schemas.openxmlformats.org/officeDocument/2006/relationships/diagramLayout" Target="../diagrams/layout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8.xml"/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12" Type="http://schemas.microsoft.com/office/2007/relationships/diagramDrawing" Target="../diagrams/drawing8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5.xml"/><Relationship Id="rId6" Type="http://schemas.openxmlformats.org/officeDocument/2006/relationships/diagramColors" Target="../diagrams/colors7.xml"/><Relationship Id="rId11" Type="http://schemas.openxmlformats.org/officeDocument/2006/relationships/diagramColors" Target="../diagrams/colors8.xml"/><Relationship Id="rId5" Type="http://schemas.openxmlformats.org/officeDocument/2006/relationships/diagramQuickStyle" Target="../diagrams/quickStyle7.xml"/><Relationship Id="rId10" Type="http://schemas.openxmlformats.org/officeDocument/2006/relationships/diagramQuickStyle" Target="../diagrams/quickStyle8.xml"/><Relationship Id="rId4" Type="http://schemas.openxmlformats.org/officeDocument/2006/relationships/diagramLayout" Target="../diagrams/layout7.xml"/><Relationship Id="rId9" Type="http://schemas.openxmlformats.org/officeDocument/2006/relationships/diagramLayout" Target="../diagrams/layout8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0.xml"/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12" Type="http://schemas.microsoft.com/office/2007/relationships/diagramDrawing" Target="../diagrams/drawing10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5.xml"/><Relationship Id="rId6" Type="http://schemas.openxmlformats.org/officeDocument/2006/relationships/diagramColors" Target="../diagrams/colors9.xml"/><Relationship Id="rId11" Type="http://schemas.openxmlformats.org/officeDocument/2006/relationships/diagramColors" Target="../diagrams/colors10.xml"/><Relationship Id="rId5" Type="http://schemas.openxmlformats.org/officeDocument/2006/relationships/diagramQuickStyle" Target="../diagrams/quickStyle9.xml"/><Relationship Id="rId10" Type="http://schemas.openxmlformats.org/officeDocument/2006/relationships/diagramQuickStyle" Target="../diagrams/quickStyle10.xml"/><Relationship Id="rId4" Type="http://schemas.openxmlformats.org/officeDocument/2006/relationships/diagramLayout" Target="../diagrams/layout9.xml"/><Relationship Id="rId9" Type="http://schemas.openxmlformats.org/officeDocument/2006/relationships/diagramLayout" Target="../diagrams/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2136339"/>
            <a:ext cx="12192000" cy="2585323"/>
          </a:xfrm>
          <a:effectLst/>
        </p:spPr>
        <p:txBody>
          <a:bodyPr anchor="ctr"/>
          <a:lstStyle/>
          <a:p>
            <a:pPr algn="ctr"/>
            <a:r>
              <a:rPr lang="he-IL" sz="5400" b="1" dirty="0" smtClean="0">
                <a:solidFill>
                  <a:schemeClr val="accent1">
                    <a:lumMod val="75000"/>
                  </a:schemeClr>
                </a:solidFill>
                <a:latin typeface="+mj-lt"/>
                <a:cs typeface="Arial"/>
              </a:rPr>
              <a:t>אז אם החוזים של ספקי פתרונות ענן כל כך גרועים – למה מנהלים וארגונים חותמים עליהם?</a:t>
            </a:r>
            <a:endParaRPr lang="en-US" sz="5400" b="1" dirty="0">
              <a:solidFill>
                <a:schemeClr val="accent1">
                  <a:lumMod val="75000"/>
                </a:schemeClr>
              </a:solidFill>
              <a:latin typeface="+mj-lt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00375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406434117"/>
              </p:ext>
            </p:extLst>
          </p:nvPr>
        </p:nvGraphicFramePr>
        <p:xfrm>
          <a:off x="3737969" y="132812"/>
          <a:ext cx="8128000" cy="59031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497260850"/>
              </p:ext>
            </p:extLst>
          </p:nvPr>
        </p:nvGraphicFramePr>
        <p:xfrm>
          <a:off x="18125" y="132812"/>
          <a:ext cx="2700000" cy="6049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6" name="Right Brace 5"/>
          <p:cNvSpPr/>
          <p:nvPr/>
        </p:nvSpPr>
        <p:spPr>
          <a:xfrm>
            <a:off x="2414588" y="120112"/>
            <a:ext cx="628649" cy="6049624"/>
          </a:xfrm>
          <a:prstGeom prst="rightBrace">
            <a:avLst>
              <a:gd name="adj1" fmla="val 8333"/>
              <a:gd name="adj2" fmla="val 89541"/>
            </a:avLst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13043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62952232-B092-4535-BE29-3DCF9B11212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graphicEl>
                                              <a:dgm id="{62952232-B092-4535-BE29-3DCF9B11212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graphicEl>
                                              <a:dgm id="{62952232-B092-4535-BE29-3DCF9B11212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A77B5776-C8A9-4BBB-8156-7DE5FECEA5F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graphicEl>
                                              <a:dgm id="{A77B5776-C8A9-4BBB-8156-7DE5FECEA5F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graphicEl>
                                              <a:dgm id="{A77B5776-C8A9-4BBB-8156-7DE5FECEA5F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E1500FD7-7CDD-41EB-A669-31C5309E6B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>
                                            <p:graphicEl>
                                              <a:dgm id="{E1500FD7-7CDD-41EB-A669-31C5309E6B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>
                                            <p:graphicEl>
                                              <a:dgm id="{E1500FD7-7CDD-41EB-A669-31C5309E6B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A2967427-5D41-4D61-B854-EE83DD99005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>
                                            <p:graphicEl>
                                              <a:dgm id="{A2967427-5D41-4D61-B854-EE83DD99005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>
                                            <p:graphicEl>
                                              <a:dgm id="{A2967427-5D41-4D61-B854-EE83DD99005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 uiExpand="1">
        <p:bldSub>
          <a:bldDgm bld="one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301343860"/>
              </p:ext>
            </p:extLst>
          </p:nvPr>
        </p:nvGraphicFramePr>
        <p:xfrm>
          <a:off x="13651" y="132812"/>
          <a:ext cx="3193575" cy="6049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692094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5E-6 3.33333E-6 L 0.36797 -0.00301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398" y="-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z="6600" dirty="0" smtClean="0">
                <a:latin typeface="Arial" panose="020B0604020202020204" pitchFamily="34" charset="0"/>
                <a:cs typeface="Arial" panose="020B0604020202020204" pitchFamily="34" charset="0"/>
              </a:rPr>
              <a:t>תודה רבה!</a:t>
            </a:r>
            <a:endParaRPr lang="he-IL" sz="6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4223982"/>
          </a:xfrm>
        </p:spPr>
        <p:txBody>
          <a:bodyPr>
            <a:normAutofit/>
          </a:bodyPr>
          <a:lstStyle/>
          <a:p>
            <a:r>
              <a:rPr lang="he-IL" sz="40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אמיר ונג, עו"ד</a:t>
            </a:r>
          </a:p>
          <a:p>
            <a:r>
              <a:rPr lang="he-IL" sz="40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רון גזית, רוטנברג ושות'</a:t>
            </a:r>
          </a:p>
          <a:p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avang@rgr.co.il</a:t>
            </a:r>
            <a:endParaRPr lang="he-IL" sz="3200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e-IL" sz="3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למצגת ולמסמך המדגים ניתוח חוזה ענן של </a:t>
            </a:r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Salesforce</a:t>
            </a:r>
            <a:endParaRPr lang="he-IL" sz="3200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2695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 dir="r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529000"/>
            <a:ext cx="11663680" cy="646331"/>
          </a:xfrm>
          <a:effectLst/>
        </p:spPr>
        <p:txBody>
          <a:bodyPr/>
          <a:lstStyle/>
          <a:p>
            <a:pPr algn="r"/>
            <a:r>
              <a:rPr lang="he-IL" sz="3600" b="1" dirty="0">
                <a:solidFill>
                  <a:schemeClr val="accent1">
                    <a:lumMod val="75000"/>
                  </a:schemeClr>
                </a:solidFill>
                <a:cs typeface="Arial"/>
              </a:rPr>
              <a:t>כמו שכולם מבינים, מקומו של הכסף בבנק! </a:t>
            </a:r>
            <a:endParaRPr lang="en-US" sz="3600" b="1" dirty="0">
              <a:solidFill>
                <a:schemeClr val="accent1">
                  <a:lumMod val="75000"/>
                </a:schemeClr>
              </a:solidFill>
              <a:latin typeface="+mj-lt"/>
              <a:cs typeface="Arial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644639" y="1553208"/>
            <a:ext cx="4971099" cy="4014472"/>
          </a:xfrm>
          <a:prstGeom prst="rect">
            <a:avLst/>
          </a:prstGeom>
          <a:solidFill>
            <a:srgbClr val="CCCAC5">
              <a:lumMod val="60000"/>
              <a:lumOff val="40000"/>
            </a:srgbClr>
          </a:solidFill>
          <a:ln w="9525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rot="0" spcFirstLastPara="0" vertOverflow="overflow" horzOverflow="overflow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r" rtl="1"/>
            <a:r>
              <a:rPr lang="he-IL" sz="2400" dirty="0"/>
              <a:t>"בעבר אנשים חששו לשים את </a:t>
            </a:r>
            <a:r>
              <a:rPr lang="he-IL" sz="2400" dirty="0" smtClean="0"/>
              <a:t>הכסף</a:t>
            </a:r>
          </a:p>
          <a:p>
            <a:pPr algn="r" rtl="1"/>
            <a:r>
              <a:rPr lang="he-IL" sz="2400" dirty="0" smtClean="0"/>
              <a:t> </a:t>
            </a:r>
            <a:r>
              <a:rPr lang="he-IL" sz="2400" dirty="0"/>
              <a:t>בבנק, </a:t>
            </a:r>
            <a:r>
              <a:rPr lang="he-IL" sz="2400" dirty="0" smtClean="0"/>
              <a:t>כי </a:t>
            </a:r>
            <a:r>
              <a:rPr lang="he-IL" sz="2400" dirty="0"/>
              <a:t>זה היה הנכס היקר </a:t>
            </a:r>
            <a:r>
              <a:rPr lang="he-IL" sz="2400" dirty="0" smtClean="0"/>
              <a:t>ביותר</a:t>
            </a:r>
          </a:p>
          <a:p>
            <a:pPr algn="r" rtl="1"/>
            <a:r>
              <a:rPr lang="he-IL" sz="2400" dirty="0" smtClean="0"/>
              <a:t> </a:t>
            </a:r>
            <a:r>
              <a:rPr lang="he-IL" sz="2400" dirty="0"/>
              <a:t>שלהם. </a:t>
            </a:r>
            <a:endParaRPr lang="he-IL" sz="2400" dirty="0" smtClean="0"/>
          </a:p>
          <a:p>
            <a:pPr algn="r" rtl="1"/>
            <a:r>
              <a:rPr lang="he-IL" sz="2400" dirty="0" smtClean="0"/>
              <a:t>הם </a:t>
            </a:r>
            <a:r>
              <a:rPr lang="he-IL" sz="2400" dirty="0"/>
              <a:t>חשבו שהכסף יהיה יותר בטוח </a:t>
            </a:r>
            <a:endParaRPr lang="he-IL" sz="2400" dirty="0" smtClean="0"/>
          </a:p>
          <a:p>
            <a:pPr algn="r" rtl="1"/>
            <a:r>
              <a:rPr lang="he-IL" sz="2400" dirty="0" smtClean="0"/>
              <a:t>בהחזקתם </a:t>
            </a:r>
            <a:r>
              <a:rPr lang="he-IL" sz="2400" dirty="0"/>
              <a:t>מאשר </a:t>
            </a:r>
            <a:r>
              <a:rPr lang="he-IL" sz="2400" dirty="0" smtClean="0"/>
              <a:t>בבנק</a:t>
            </a:r>
            <a:r>
              <a:rPr lang="he-IL" sz="2400" dirty="0"/>
              <a:t>. </a:t>
            </a:r>
            <a:endParaRPr lang="he-IL" sz="2400" dirty="0" smtClean="0"/>
          </a:p>
          <a:p>
            <a:pPr algn="r" rtl="1"/>
            <a:r>
              <a:rPr lang="he-IL" sz="2400" b="1" dirty="0">
                <a:solidFill>
                  <a:schemeClr val="accent1">
                    <a:lumMod val="75000"/>
                  </a:schemeClr>
                </a:solidFill>
              </a:rPr>
              <a:t>עם הזמן, החברה האנושית למדה </a:t>
            </a:r>
          </a:p>
          <a:p>
            <a:pPr algn="r" rtl="1"/>
            <a:r>
              <a:rPr lang="he-IL" sz="2400" b="1" dirty="0">
                <a:solidFill>
                  <a:schemeClr val="accent1">
                    <a:lumMod val="75000"/>
                  </a:schemeClr>
                </a:solidFill>
              </a:rPr>
              <a:t>שבנק מהווה מוסד שמיועד באופן </a:t>
            </a:r>
          </a:p>
          <a:p>
            <a:pPr algn="r" rtl="1"/>
            <a:r>
              <a:rPr lang="he-IL" sz="2400" b="1" dirty="0">
                <a:solidFill>
                  <a:schemeClr val="accent1">
                    <a:lumMod val="75000"/>
                  </a:schemeClr>
                </a:solidFill>
              </a:rPr>
              <a:t>בלעדי לשמור על הכסף שלנו... </a:t>
            </a:r>
          </a:p>
          <a:p>
            <a:pPr algn="r" rtl="1"/>
            <a:r>
              <a:rPr lang="he-IL" sz="2400" b="1" dirty="0">
                <a:solidFill>
                  <a:schemeClr val="accent1">
                    <a:lumMod val="75000"/>
                  </a:schemeClr>
                </a:solidFill>
              </a:rPr>
              <a:t>כך גם עם הענן.</a:t>
            </a:r>
          </a:p>
          <a:p>
            <a:pPr algn="r" rtl="1"/>
            <a:endParaRPr lang="he-IL" sz="2400" dirty="0">
              <a:solidFill>
                <a:srgbClr val="FFFF00"/>
              </a:solidFill>
            </a:endParaRPr>
          </a:p>
          <a:p>
            <a:pPr algn="r" rtl="1"/>
            <a:r>
              <a:rPr lang="he-IL" dirty="0"/>
              <a:t>[מוסף "מחשוב ענן", הארץ, נובמבר 2015]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087754" y="1567596"/>
            <a:ext cx="4797744" cy="4000083"/>
          </a:xfrm>
          <a:prstGeom prst="rect">
            <a:avLst/>
          </a:prstGeom>
          <a:solidFill>
            <a:srgbClr val="CCCAC5">
              <a:lumMod val="60000"/>
              <a:lumOff val="40000"/>
            </a:srgbClr>
          </a:solidFill>
          <a:ln w="9525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rot="0" spcFirstLastPara="0" vertOverflow="overflow" horzOverflow="overflow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2400" dirty="0"/>
              <a:t>I've looked at clouds from </a:t>
            </a:r>
            <a:r>
              <a:rPr lang="en-US" sz="2400" dirty="0" smtClean="0"/>
              <a:t>both</a:t>
            </a:r>
          </a:p>
          <a:p>
            <a:r>
              <a:rPr lang="en-US" sz="2400" dirty="0" smtClean="0"/>
              <a:t>sides now</a:t>
            </a:r>
          </a:p>
          <a:p>
            <a:r>
              <a:rPr lang="en-US" sz="2400" dirty="0" smtClean="0"/>
              <a:t>From </a:t>
            </a:r>
            <a:r>
              <a:rPr lang="en-US" sz="2400" dirty="0"/>
              <a:t>up and down, and </a:t>
            </a:r>
            <a:r>
              <a:rPr lang="en-US" sz="2400" dirty="0" smtClean="0"/>
              <a:t>still </a:t>
            </a:r>
          </a:p>
          <a:p>
            <a:r>
              <a:rPr lang="en-US" sz="2400" dirty="0" smtClean="0"/>
              <a:t>Somehow </a:t>
            </a:r>
          </a:p>
          <a:p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It's cloud illusions I recall</a:t>
            </a:r>
          </a:p>
          <a:p>
            <a:r>
              <a:rPr lang="en-US" sz="2400" dirty="0"/>
              <a:t>I really don't know clouds at all</a:t>
            </a:r>
          </a:p>
          <a:p>
            <a:r>
              <a:rPr lang="en-US" sz="2000" dirty="0" smtClean="0"/>
              <a:t>[</a:t>
            </a:r>
            <a:r>
              <a:rPr lang="en-US" sz="2000" dirty="0"/>
              <a:t>Joni Mitchell, 1967]</a:t>
            </a:r>
            <a:endParaRPr lang="he-IL" sz="2000" dirty="0"/>
          </a:p>
        </p:txBody>
      </p:sp>
      <p:sp>
        <p:nvSpPr>
          <p:cNvPr id="26" name="Rectangle 25"/>
          <p:cNvSpPr/>
          <p:nvPr/>
        </p:nvSpPr>
        <p:spPr>
          <a:xfrm>
            <a:off x="11615737" y="1553208"/>
            <a:ext cx="189547" cy="4014472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smtClean="0">
              <a:ln>
                <a:noFill/>
              </a:ln>
              <a:solidFill>
                <a:srgbClr val="222222"/>
              </a:solidFill>
              <a:effectLst/>
              <a:uLnTx/>
              <a:uFillTx/>
              <a:latin typeface="Calibri Light" charset="0"/>
              <a:ea typeface="Calibri Light" charset="0"/>
              <a:cs typeface="Calibri Light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903604" y="1553206"/>
            <a:ext cx="184150" cy="4014473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smtClean="0">
              <a:ln>
                <a:noFill/>
              </a:ln>
              <a:solidFill>
                <a:srgbClr val="222222"/>
              </a:solidFill>
              <a:effectLst/>
              <a:uLnTx/>
              <a:uFillTx/>
              <a:latin typeface="Calibri Light" charset="0"/>
              <a:ea typeface="Calibri Light" charset="0"/>
              <a:cs typeface="Calibri Light" charset="0"/>
            </a:endParaRPr>
          </a:p>
        </p:txBody>
      </p:sp>
      <p:pic>
        <p:nvPicPr>
          <p:cNvPr id="1030" name="Picture 6" descr="http://assets.rollingstone.com/assets/2014/article/joni-mitchell-plots-career-spanning-love-has-many-faces-collection-20141015/171512/large_rect/1413383191/1401x788-47408143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4639" y="1567596"/>
            <a:ext cx="5160645" cy="4000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92488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529000"/>
            <a:ext cx="11663680" cy="646331"/>
          </a:xfrm>
          <a:effectLst/>
        </p:spPr>
        <p:txBody>
          <a:bodyPr/>
          <a:lstStyle/>
          <a:p>
            <a:pPr algn="r"/>
            <a:r>
              <a:rPr lang="he-IL" sz="3600" b="1" dirty="0" smtClean="0">
                <a:solidFill>
                  <a:schemeClr val="accent1">
                    <a:lumMod val="75000"/>
                  </a:schemeClr>
                </a:solidFill>
                <a:latin typeface="+mj-lt"/>
                <a:cs typeface="Arial"/>
              </a:rPr>
              <a:t>אם חברות מחשוב היו בנקים, אז...</a:t>
            </a:r>
            <a:endParaRPr lang="en-US" sz="3600" b="1" dirty="0">
              <a:solidFill>
                <a:schemeClr val="accent1">
                  <a:lumMod val="75000"/>
                </a:schemeClr>
              </a:solidFill>
              <a:latin typeface="+mj-lt"/>
              <a:cs typeface="Arial"/>
            </a:endParaRPr>
          </a:p>
        </p:txBody>
      </p:sp>
      <p:graphicFrame>
        <p:nvGraphicFramePr>
          <p:cNvPr id="16" name="Diagram 15"/>
          <p:cNvGraphicFramePr/>
          <p:nvPr>
            <p:extLst>
              <p:ext uri="{D42A27DB-BD31-4B8C-83A1-F6EECF244321}">
                <p14:modId xmlns:p14="http://schemas.microsoft.com/office/powerpoint/2010/main" val="2202322700"/>
              </p:ext>
            </p:extLst>
          </p:nvPr>
        </p:nvGraphicFramePr>
        <p:xfrm>
          <a:off x="431800" y="1449388"/>
          <a:ext cx="11461465" cy="46799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365254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87AEA3AC-3AD3-4961-803E-8BFE088787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6">
                                            <p:graphicEl>
                                              <a:dgm id="{87AEA3AC-3AD3-4961-803E-8BFE0887870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0B7BBD7B-F233-4063-A482-2F4AD097D7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6">
                                            <p:graphicEl>
                                              <a:dgm id="{0B7BBD7B-F233-4063-A482-2F4AD097D70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59587E63-8D7C-4CA9-B110-1CF8B623A9E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16">
                                            <p:graphicEl>
                                              <a:dgm id="{59587E63-8D7C-4CA9-B110-1CF8B623A9E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F5D06194-9621-4A22-833A-06F014CE563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16">
                                            <p:graphicEl>
                                              <a:dgm id="{F5D06194-9621-4A22-833A-06F014CE563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F30D247F-CF58-4ECD-95B5-9090F73F7F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16">
                                            <p:graphicEl>
                                              <a:dgm id="{F30D247F-CF58-4ECD-95B5-9090F73F7F5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4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dgm id="{C14F8566-0D07-492B-9876-AB096EE533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16">
                                            <p:graphicEl>
                                              <a:dgm id="{C14F8566-0D07-492B-9876-AB096EE533C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6" grpId="1" uiExpand="1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529000"/>
            <a:ext cx="11663680" cy="646331"/>
          </a:xfrm>
          <a:effectLst/>
        </p:spPr>
        <p:txBody>
          <a:bodyPr/>
          <a:lstStyle/>
          <a:p>
            <a:pPr algn="r"/>
            <a:r>
              <a:rPr lang="he-IL" sz="3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מה עושים עם חוזה מחשוב ענן?</a:t>
            </a:r>
            <a:endParaRPr lang="en-US" sz="36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7225050" y="3138725"/>
            <a:ext cx="3348507" cy="1712890"/>
          </a:xfrm>
          <a:prstGeom prst="roundRect">
            <a:avLst/>
          </a:prstGeom>
          <a:solidFill>
            <a:schemeClr val="tx2">
              <a:lumMod val="50000"/>
              <a:lumOff val="5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ניהול סיכונים</a:t>
            </a:r>
            <a:endParaRPr lang="he-IL" sz="3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530442" y="3138725"/>
            <a:ext cx="3348507" cy="1712890"/>
          </a:xfrm>
          <a:prstGeom prst="roundRect">
            <a:avLst/>
          </a:prstGeom>
          <a:solidFill>
            <a:schemeClr val="tx2">
              <a:lumMod val="50000"/>
              <a:lumOff val="5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מו"מ לשינוי תנאים</a:t>
            </a:r>
            <a:endParaRPr lang="he-IL" sz="3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urved Up Arrow 6"/>
          <p:cNvSpPr/>
          <p:nvPr/>
        </p:nvSpPr>
        <p:spPr>
          <a:xfrm>
            <a:off x="3567448" y="5031918"/>
            <a:ext cx="4739425" cy="110758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urved Up Arrow 7"/>
          <p:cNvSpPr/>
          <p:nvPr/>
        </p:nvSpPr>
        <p:spPr>
          <a:xfrm rot="10800000">
            <a:off x="3346361" y="1883514"/>
            <a:ext cx="4739425" cy="110758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9871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6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66577309"/>
              </p:ext>
            </p:extLst>
          </p:nvPr>
        </p:nvGraphicFramePr>
        <p:xfrm>
          <a:off x="4476484" y="132812"/>
          <a:ext cx="3193575" cy="6049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872502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232567414"/>
              </p:ext>
            </p:extLst>
          </p:nvPr>
        </p:nvGraphicFramePr>
        <p:xfrm>
          <a:off x="4490125" y="132812"/>
          <a:ext cx="2700000" cy="6049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Right Brace 4"/>
          <p:cNvSpPr/>
          <p:nvPr/>
        </p:nvSpPr>
        <p:spPr>
          <a:xfrm>
            <a:off x="2414588" y="120112"/>
            <a:ext cx="628649" cy="6049624"/>
          </a:xfrm>
          <a:prstGeom prst="rightBrace">
            <a:avLst>
              <a:gd name="adj1" fmla="val 8333"/>
              <a:gd name="adj2" fmla="val 35463"/>
            </a:avLst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2364334013"/>
              </p:ext>
            </p:extLst>
          </p:nvPr>
        </p:nvGraphicFramePr>
        <p:xfrm>
          <a:off x="3765265" y="160108"/>
          <a:ext cx="8128000" cy="6049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367446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95 -0.00996 L -0.36823 -0.0007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516" y="4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  <p:bldP spid="5" grpId="0" animBg="1"/>
      <p:bldGraphic spid="9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430904684"/>
              </p:ext>
            </p:extLst>
          </p:nvPr>
        </p:nvGraphicFramePr>
        <p:xfrm>
          <a:off x="3765265" y="160108"/>
          <a:ext cx="8128000" cy="6022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526689064"/>
              </p:ext>
            </p:extLst>
          </p:nvPr>
        </p:nvGraphicFramePr>
        <p:xfrm>
          <a:off x="18125" y="132812"/>
          <a:ext cx="2700000" cy="6049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8" name="Right Brace 7"/>
          <p:cNvSpPr/>
          <p:nvPr/>
        </p:nvSpPr>
        <p:spPr>
          <a:xfrm>
            <a:off x="2414588" y="89632"/>
            <a:ext cx="628649" cy="6049624"/>
          </a:xfrm>
          <a:prstGeom prst="rightBrace">
            <a:avLst>
              <a:gd name="adj1" fmla="val 8333"/>
              <a:gd name="adj2" fmla="val 49738"/>
            </a:avLst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6910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735669088"/>
              </p:ext>
            </p:extLst>
          </p:nvPr>
        </p:nvGraphicFramePr>
        <p:xfrm>
          <a:off x="3737969" y="132812"/>
          <a:ext cx="8128000" cy="6049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437331107"/>
              </p:ext>
            </p:extLst>
          </p:nvPr>
        </p:nvGraphicFramePr>
        <p:xfrm>
          <a:off x="18125" y="132812"/>
          <a:ext cx="2700000" cy="6049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8" name="Right Brace 7"/>
          <p:cNvSpPr/>
          <p:nvPr/>
        </p:nvSpPr>
        <p:spPr>
          <a:xfrm>
            <a:off x="2414588" y="104872"/>
            <a:ext cx="628649" cy="6049624"/>
          </a:xfrm>
          <a:prstGeom prst="rightBrace">
            <a:avLst>
              <a:gd name="adj1" fmla="val 8333"/>
              <a:gd name="adj2" fmla="val 62754"/>
            </a:avLst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81024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62952232-B092-4535-BE29-3DCF9B11212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graphicEl>
                                              <a:dgm id="{62952232-B092-4535-BE29-3DCF9B11212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graphicEl>
                                              <a:dgm id="{62952232-B092-4535-BE29-3DCF9B11212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5AD94366-6FD6-4DF3-A41F-0E41C26B09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>
                                            <p:graphicEl>
                                              <a:dgm id="{5AD94366-6FD6-4DF3-A41F-0E41C26B09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>
                                            <p:graphicEl>
                                              <a:dgm id="{5AD94366-6FD6-4DF3-A41F-0E41C26B09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D405A2D7-A5E9-4CAF-BF65-D520FEF716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>
                                            <p:graphicEl>
                                              <a:dgm id="{D405A2D7-A5E9-4CAF-BF65-D520FEF716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>
                                            <p:graphicEl>
                                              <a:dgm id="{D405A2D7-A5E9-4CAF-BF65-D520FEF716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E75302E4-2687-4EDB-91C1-E7B710CFBED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graphicEl>
                                              <a:dgm id="{E75302E4-2687-4EDB-91C1-E7B710CFBED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graphicEl>
                                              <a:dgm id="{E75302E4-2687-4EDB-91C1-E7B710CFBED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Sub>
          <a:bldDgm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957512987"/>
              </p:ext>
            </p:extLst>
          </p:nvPr>
        </p:nvGraphicFramePr>
        <p:xfrm>
          <a:off x="3737969" y="132812"/>
          <a:ext cx="8128000" cy="59031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147446408"/>
              </p:ext>
            </p:extLst>
          </p:nvPr>
        </p:nvGraphicFramePr>
        <p:xfrm>
          <a:off x="18125" y="132812"/>
          <a:ext cx="2700000" cy="6049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6" name="Right Brace 5"/>
          <p:cNvSpPr/>
          <p:nvPr/>
        </p:nvSpPr>
        <p:spPr>
          <a:xfrm>
            <a:off x="2414588" y="120112"/>
            <a:ext cx="628649" cy="6049624"/>
          </a:xfrm>
          <a:prstGeom prst="rightBrace">
            <a:avLst>
              <a:gd name="adj1" fmla="val 8333"/>
              <a:gd name="adj2" fmla="val 76063"/>
            </a:avLst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70549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62952232-B092-4535-BE29-3DCF9B11212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graphicEl>
                                              <a:dgm id="{62952232-B092-4535-BE29-3DCF9B11212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graphicEl>
                                              <a:dgm id="{62952232-B092-4535-BE29-3DCF9B11212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5AD94366-6FD6-4DF3-A41F-0E41C26B09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>
                                            <p:graphicEl>
                                              <a:dgm id="{5AD94366-6FD6-4DF3-A41F-0E41C26B09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>
                                            <p:graphicEl>
                                              <a:dgm id="{5AD94366-6FD6-4DF3-A41F-0E41C26B09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Sub>
          <a:bldDgm/>
        </p:bldSub>
      </p:bldGraphic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5261</TotalTime>
  <Words>826</Words>
  <Application>Microsoft Office PowerPoint</Application>
  <PresentationFormat>Widescreen</PresentationFormat>
  <Paragraphs>132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Century Gothic</vt:lpstr>
      <vt:lpstr>Gisha</vt:lpstr>
      <vt:lpstr>Wingdings 2</vt:lpstr>
      <vt:lpstr>Quotable</vt:lpstr>
      <vt:lpstr>אז אם החוזים של ספקי פתרונות ענן כל כך גרועים – למה מנהלים וארגונים חותמים עליהם?</vt:lpstr>
      <vt:lpstr>כמו שכולם מבינים, מקומו של הכסף בבנק! </vt:lpstr>
      <vt:lpstr>אם חברות מחשוב היו בנקים, אז...</vt:lpstr>
      <vt:lpstr>מה עושים עם חוזה מחשוב ענן?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תודה רבה!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אמיר ונג</dc:creator>
  <cp:lastModifiedBy>אמיר ונג</cp:lastModifiedBy>
  <cp:revision>122</cp:revision>
  <cp:lastPrinted>2015-12-19T20:11:02Z</cp:lastPrinted>
  <dcterms:created xsi:type="dcterms:W3CDTF">2015-12-01T21:17:20Z</dcterms:created>
  <dcterms:modified xsi:type="dcterms:W3CDTF">2016-02-13T20:45:01Z</dcterms:modified>
</cp:coreProperties>
</file>